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0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83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 picture containing keyboard&#10;&#10;Description automatically generated">
            <a:extLst>
              <a:ext uri="{FF2B5EF4-FFF2-40B4-BE49-F238E27FC236}">
                <a16:creationId xmlns:a16="http://schemas.microsoft.com/office/drawing/2014/main" id="{512EF0F6-FD90-4233-A273-BB3F0EB1F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0" b="9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99C6-D1E5-4089-B19D-677B09D74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79148-744C-4449-90BF-79BAE0E4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Show me the Money????</a:t>
            </a:r>
          </a:p>
        </p:txBody>
      </p:sp>
    </p:spTree>
    <p:extLst>
      <p:ext uri="{BB962C8B-B14F-4D97-AF65-F5344CB8AC3E}">
        <p14:creationId xmlns:p14="http://schemas.microsoft.com/office/powerpoint/2010/main" val="429485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36E-C834-4BC7-863F-BA24541B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260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A5ED-16BD-4D32-80E5-6B25BD14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0" y="1251222"/>
            <a:ext cx="5453306" cy="5259306"/>
          </a:xfrm>
        </p:spPr>
        <p:txBody>
          <a:bodyPr>
            <a:normAutofit/>
          </a:bodyPr>
          <a:lstStyle/>
          <a:p>
            <a:r>
              <a:rPr lang="en-US" dirty="0"/>
              <a:t>Davis: </a:t>
            </a:r>
          </a:p>
          <a:p>
            <a:pPr lvl="1"/>
            <a:r>
              <a:rPr lang="en-US" dirty="0"/>
              <a:t>What are we doing: Why study bitcoin?</a:t>
            </a:r>
          </a:p>
          <a:p>
            <a:pPr lvl="2"/>
            <a:r>
              <a:rPr lang="en-US" dirty="0"/>
              <a:t>Personal story Davis/Alex trade bitcoin</a:t>
            </a:r>
          </a:p>
          <a:p>
            <a:pPr lvl="2"/>
            <a:r>
              <a:rPr lang="en-US" dirty="0"/>
              <a:t>Bitcoin’s tremendous growth &lt;-&gt; social media / mainstream adoption</a:t>
            </a:r>
          </a:p>
          <a:p>
            <a:pPr lvl="2"/>
            <a:r>
              <a:rPr lang="en-US" dirty="0" err="1"/>
              <a:t>Bitcion</a:t>
            </a:r>
            <a:r>
              <a:rPr lang="en-US" dirty="0"/>
              <a:t> is </a:t>
            </a:r>
            <a:r>
              <a:rPr lang="en-US" dirty="0" err="1"/>
              <a:t>inherntly</a:t>
            </a:r>
            <a:r>
              <a:rPr lang="en-US" dirty="0"/>
              <a:t> digital, It is almost entirely speculative due to its nonphysical nature (magic internet money)</a:t>
            </a:r>
          </a:p>
          <a:p>
            <a:pPr lvl="2"/>
            <a:r>
              <a:rPr lang="en-US" dirty="0"/>
              <a:t>Billion dollar pizza?</a:t>
            </a:r>
          </a:p>
          <a:p>
            <a:pPr lvl="2"/>
            <a:r>
              <a:rPr lang="en-US" dirty="0"/>
              <a:t>Show comparison to other commodities</a:t>
            </a:r>
          </a:p>
          <a:p>
            <a:r>
              <a:rPr lang="en-US" dirty="0"/>
              <a:t>Alex:</a:t>
            </a:r>
          </a:p>
          <a:p>
            <a:pPr lvl="1"/>
            <a:r>
              <a:rPr lang="en-US" dirty="0"/>
              <a:t>Explain how it works (brief)</a:t>
            </a:r>
          </a:p>
          <a:p>
            <a:pPr lvl="1"/>
            <a:r>
              <a:rPr lang="en-US" dirty="0"/>
              <a:t>Zoom in on a section, anecdote</a:t>
            </a:r>
          </a:p>
          <a:p>
            <a:pPr lvl="1"/>
            <a:r>
              <a:rPr lang="en-US" dirty="0"/>
              <a:t>Density trends, article content trends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77B383-11DA-492C-834A-B3F12E49AED9}"/>
              </a:ext>
            </a:extLst>
          </p:cNvPr>
          <p:cNvSpPr txBox="1">
            <a:spLocks/>
          </p:cNvSpPr>
          <p:nvPr/>
        </p:nvSpPr>
        <p:spPr>
          <a:xfrm>
            <a:off x="5890477" y="702156"/>
            <a:ext cx="6231853" cy="516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Jing &amp; Carlos: Tweeter / Sentiment Analysis </a:t>
            </a:r>
          </a:p>
          <a:p>
            <a:r>
              <a:rPr lang="en-US" sz="1600" dirty="0"/>
              <a:t>Can we use tweeter to identify sentiment movements about Bitcoin which could lead us to act (research more, sell or buy)? </a:t>
            </a:r>
          </a:p>
          <a:p>
            <a:pPr lvl="1"/>
            <a:r>
              <a:rPr lang="en-US" sz="1400" dirty="0"/>
              <a:t>Carlos:  We listened twitter for a couple of hours, and we got a good representation of the world.  Bitcoin is a worldwide topic. </a:t>
            </a:r>
          </a:p>
          <a:p>
            <a:pPr lvl="1"/>
            <a:r>
              <a:rPr lang="en-US" sz="1000" dirty="0"/>
              <a:t>Jing – First we needed to establish what is normal level of sentiment.  Thus, we read tweets for approximately two hours to establish baseline..</a:t>
            </a:r>
          </a:p>
          <a:p>
            <a:pPr lvl="3"/>
            <a:r>
              <a:rPr lang="en-US" sz="1050" dirty="0"/>
              <a:t>Normal Positive: 30 to 35%;</a:t>
            </a:r>
          </a:p>
          <a:p>
            <a:pPr lvl="3"/>
            <a:r>
              <a:rPr lang="en-US" sz="1050" dirty="0"/>
              <a:t>Normal Negative: 8 to 12%</a:t>
            </a:r>
          </a:p>
          <a:p>
            <a:pPr lvl="1"/>
            <a:r>
              <a:rPr lang="en-US" sz="1200" dirty="0"/>
              <a:t>Carlos: Now we wanted to create a tool to measure sentiment NOW? Thus, as you follow Bitcoin, and you see sentiment moving outside of the normal, it could be a flag for doing more research, buying or selling</a:t>
            </a:r>
          </a:p>
          <a:p>
            <a:pPr lvl="1"/>
            <a:r>
              <a:rPr lang="en-US" sz="1200" dirty="0"/>
              <a:t>Pie vs. Trend line</a:t>
            </a:r>
          </a:p>
          <a:p>
            <a:pPr lvl="1"/>
            <a:r>
              <a:rPr lang="en-US" sz="1200" dirty="0"/>
              <a:t>Finally, you could see the actual tweets (positive, negative or neutral)</a:t>
            </a:r>
          </a:p>
          <a:p>
            <a:r>
              <a:rPr lang="en-US" sz="1600" dirty="0"/>
              <a:t>Kent:</a:t>
            </a:r>
          </a:p>
        </p:txBody>
      </p:sp>
    </p:spTree>
    <p:extLst>
      <p:ext uri="{BB962C8B-B14F-4D97-AF65-F5344CB8AC3E}">
        <p14:creationId xmlns:p14="http://schemas.microsoft.com/office/powerpoint/2010/main" val="238167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FF522-9809-49A0-8B3C-3B51BDEE5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2" t="15543" r="26114" b="21752"/>
          <a:stretch/>
        </p:blipFill>
        <p:spPr>
          <a:xfrm>
            <a:off x="1264485" y="921306"/>
            <a:ext cx="8804365" cy="60635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0598CD-12C2-4A07-BC32-8C4C772FBA06}"/>
              </a:ext>
            </a:extLst>
          </p:cNvPr>
          <p:cNvSpPr/>
          <p:nvPr/>
        </p:nvSpPr>
        <p:spPr>
          <a:xfrm>
            <a:off x="427590" y="47029"/>
            <a:ext cx="1133681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Can we use tweeter to identify sentiment movements which could lead us to act (research more, sell or buy)?  First -&gt; we listened twitter for a couple of hours, and we got a good representation of global tweets. Jing will explain to you want we found about sentiment.</a:t>
            </a:r>
          </a:p>
        </p:txBody>
      </p:sp>
    </p:spTree>
    <p:extLst>
      <p:ext uri="{BB962C8B-B14F-4D97-AF65-F5344CB8AC3E}">
        <p14:creationId xmlns:p14="http://schemas.microsoft.com/office/powerpoint/2010/main" val="12640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29951E-4D94-447E-9360-D3006B400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3" t="20876" r="27657" b="20838"/>
          <a:stretch/>
        </p:blipFill>
        <p:spPr>
          <a:xfrm>
            <a:off x="1703396" y="1169501"/>
            <a:ext cx="8031045" cy="53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E25CA-F7B2-4F64-ACD4-7B29200C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14857" r="24272" b="16266"/>
          <a:stretch/>
        </p:blipFill>
        <p:spPr>
          <a:xfrm>
            <a:off x="1504840" y="601571"/>
            <a:ext cx="8569235" cy="60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03648-705E-4FA9-82AA-8BE19A292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t="11657" r="24529" b="15352"/>
          <a:stretch/>
        </p:blipFill>
        <p:spPr>
          <a:xfrm>
            <a:off x="1948978" y="621792"/>
            <a:ext cx="7916092" cy="61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609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62DE3"/>
      </a:accent1>
      <a:accent2>
        <a:srgbClr val="643ED8"/>
      </a:accent2>
      <a:accent3>
        <a:srgbClr val="2D4CE3"/>
      </a:accent3>
      <a:accent4>
        <a:srgbClr val="1B86D1"/>
      </a:accent4>
      <a:accent5>
        <a:srgbClr val="24B5B4"/>
      </a:accent5>
      <a:accent6>
        <a:srgbClr val="18BB77"/>
      </a:accent6>
      <a:hlink>
        <a:srgbClr val="358EA0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DividendVTI</vt:lpstr>
      <vt:lpstr>Bitcoin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13</cp:revision>
  <dcterms:created xsi:type="dcterms:W3CDTF">2019-09-27T22:46:34Z</dcterms:created>
  <dcterms:modified xsi:type="dcterms:W3CDTF">2019-09-28T19:04:38Z</dcterms:modified>
</cp:coreProperties>
</file>