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5" r:id="rId12"/>
    <p:sldId id="266" r:id="rId13"/>
    <p:sldId id="267" r:id="rId14"/>
    <p:sldId id="268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00" d="100"/>
          <a:sy n="100" d="100"/>
        </p:scale>
        <p:origin x="-216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C7BF801D-29A3-483C-BD7D-2863853C2E03}" type="datetimeFigureOut">
              <a:rPr lang="ja-JP" altLang="en-US" smtClean="0"/>
              <a:pPr/>
              <a:t>2017/8/4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B8DF8B03-ADCB-47CE-BF51-951567DC0A1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76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7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5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8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48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37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37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66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F801D-29A3-483C-BD7D-2863853C2E03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8B03-ADCB-47CE-BF51-951567DC0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9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jp/chrome/browser/desktop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nagakuray@exampl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49344"/>
              </p:ext>
            </p:extLst>
          </p:nvPr>
        </p:nvGraphicFramePr>
        <p:xfrm>
          <a:off x="323528" y="893951"/>
          <a:ext cx="8492000" cy="584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472608"/>
                <a:gridCol w="936104"/>
                <a:gridCol w="571120"/>
              </a:tblGrid>
              <a:tr h="5165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準備事項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説明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ページ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</a:tr>
              <a:tr h="516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Google Chrome</a:t>
                      </a:r>
                      <a:endParaRPr kumimoji="1" lang="ja-JP" altLang="en-US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ブラウザは基本的に</a:t>
                      </a:r>
                      <a:r>
                        <a:rPr kumimoji="1" lang="en-US" altLang="ja-JP" sz="1400" dirty="0" err="1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GoogleChrome</a:t>
                      </a: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を使用します。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以下からダウンロード、インストールしてください。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■ダウンロード先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  <a:hlinkClick r:id="rId2"/>
                        </a:rPr>
                        <a:t>https://www.google.co.jp/chrome/browser/desktop/index.html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</a:tr>
              <a:tr h="51659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GitHub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作ったものを管理するための資材管理に使います。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すでにアカウントがあれば、登録作業は不要です。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■</a:t>
                      </a: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GitHub</a:t>
                      </a:r>
                    </a:p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https://github.com/github</a:t>
                      </a: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P3-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</a:tr>
              <a:tr h="51659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Slack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質問や学生間のコミュニケーションに使います。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■</a:t>
                      </a: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Slack</a:t>
                      </a:r>
                    </a:p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https://slack.com/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P9-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</a:tr>
              <a:tr h="51659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Cloud9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NOA</a:t>
                      </a: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では開発環境を整えるのが重労働ですので、クラウド型</a:t>
                      </a: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IDE</a:t>
                      </a: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を使って開発します。無料枠で利用しますが、クレジットカードの登録が必要になります。</a:t>
                      </a: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Cloud9</a:t>
                      </a: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を利用することによって、</a:t>
                      </a: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NOA</a:t>
                      </a: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でも自宅でも学習可能になるはずです。</a:t>
                      </a:r>
                      <a:endParaRPr kumimoji="1" lang="en-US" altLang="ja-JP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/>
                      </a:r>
                      <a:b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kumimoji="1" lang="ja-JP" altLang="en-US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■</a:t>
                      </a: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Cloud9</a:t>
                      </a:r>
                      <a:b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https://c9.io/</a:t>
                      </a: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P15-</a:t>
                      </a:r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</a:tr>
              <a:tr h="516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127380" marR="127380" marT="63690" marB="63690"/>
                </a:tc>
              </a:tr>
            </a:tbl>
          </a:graphicData>
        </a:graphic>
      </p:graphicFrame>
      <p:sp>
        <p:nvSpPr>
          <p:cNvPr id="5" name="タイトル 5"/>
          <p:cNvSpPr txBox="1">
            <a:spLocks/>
          </p:cNvSpPr>
          <p:nvPr/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j-cs"/>
              </a:defRPr>
            </a:lvl1pPr>
          </a:lstStyle>
          <a:p>
            <a:r>
              <a:rPr lang="ja-JP" altLang="en-US" sz="3200" dirty="0" smtClean="0"/>
              <a:t>おしながき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8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の登録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980728"/>
            <a:ext cx="8502328" cy="514543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メールが届くので、</a:t>
            </a:r>
            <a:r>
              <a:rPr lang="en-US" altLang="ja-JP" dirty="0" smtClean="0"/>
              <a:t>team(team</a:t>
            </a:r>
            <a:r>
              <a:rPr lang="ja-JP" altLang="en-US" dirty="0" smtClean="0"/>
              <a:t>名：</a:t>
            </a:r>
            <a:r>
              <a:rPr lang="en-US" altLang="ja-JP" dirty="0" smtClean="0"/>
              <a:t>unadon-man)</a:t>
            </a:r>
            <a:r>
              <a:rPr lang="ja-JP" altLang="en-US" dirty="0" smtClean="0"/>
              <a:t>に参加します。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24799" r="19538" b="20675"/>
          <a:stretch/>
        </p:blipFill>
        <p:spPr bwMode="auto">
          <a:xfrm>
            <a:off x="323528" y="1993900"/>
            <a:ext cx="8636000" cy="481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051720" y="5085184"/>
            <a:ext cx="2589808" cy="64807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8024" y="5085184"/>
            <a:ext cx="185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クリック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2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/>
          <a:stretch/>
        </p:blipFill>
        <p:spPr bwMode="auto">
          <a:xfrm>
            <a:off x="612000" y="919382"/>
            <a:ext cx="7920000" cy="501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131840" y="2636912"/>
            <a:ext cx="2952328" cy="1944216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6176" y="24928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必要事項を記載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95936" y="5085184"/>
            <a:ext cx="1224136" cy="504056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6134" y="49429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クリック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7"/>
          <a:stretch/>
        </p:blipFill>
        <p:spPr bwMode="auto">
          <a:xfrm>
            <a:off x="612000" y="1006176"/>
            <a:ext cx="7920000" cy="484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2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lang="ja-JP" altLang="en-US" dirty="0" smtClean="0"/>
              <a:t>にログイン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20156" r="17292" b="15605"/>
          <a:stretch/>
        </p:blipFill>
        <p:spPr bwMode="auto">
          <a:xfrm>
            <a:off x="1866900" y="1772816"/>
            <a:ext cx="54102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https://unadon-man.slack.com/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059832" y="3284984"/>
            <a:ext cx="2952328" cy="1944216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69992" y="3141554"/>
            <a:ext cx="214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必要事項を入力して</a:t>
            </a:r>
            <a:r>
              <a:rPr lang="en-US" altLang="ja-JP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0436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ログイン後に以下のような画面が表示されれば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9"/>
          <a:stretch/>
        </p:blipFill>
        <p:spPr bwMode="auto">
          <a:xfrm>
            <a:off x="612000" y="1681220"/>
            <a:ext cx="7920000" cy="48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0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2921169"/>
            <a:ext cx="7200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6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Cloud9</a:t>
            </a:r>
            <a:r>
              <a:rPr lang="ja-JP" altLang="en-US" sz="6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セットアップ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2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/>
          <a:stretch/>
        </p:blipFill>
        <p:spPr bwMode="auto">
          <a:xfrm>
            <a:off x="612000" y="979830"/>
            <a:ext cx="7920000" cy="50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059832" y="2636912"/>
            <a:ext cx="2952328" cy="504056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5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Cloud9</a:t>
            </a:r>
            <a:r>
              <a:rPr kumimoji="1" lang="ja-JP" altLang="en-US" sz="3200" dirty="0" smtClean="0"/>
              <a:t>のアカウント登録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96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/>
          <a:stretch/>
        </p:blipFill>
        <p:spPr bwMode="auto">
          <a:xfrm>
            <a:off x="612000" y="913793"/>
            <a:ext cx="7920000" cy="50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971600" y="3573016"/>
            <a:ext cx="2952328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979712" y="5157192"/>
            <a:ext cx="1008112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"/>
          <a:stretch/>
        </p:blipFill>
        <p:spPr bwMode="auto">
          <a:xfrm>
            <a:off x="612000" y="909031"/>
            <a:ext cx="7920000" cy="503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971600" y="3645024"/>
            <a:ext cx="2952328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79712" y="5157192"/>
            <a:ext cx="1008112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"/>
          <a:stretch/>
        </p:blipFill>
        <p:spPr bwMode="auto">
          <a:xfrm>
            <a:off x="612000" y="915107"/>
            <a:ext cx="7920000" cy="50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899592" y="3140968"/>
            <a:ext cx="2952328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99592" y="4005064"/>
            <a:ext cx="2952328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979712" y="5157192"/>
            <a:ext cx="936104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2921169"/>
            <a:ext cx="7200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6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GitHub</a:t>
            </a:r>
            <a:r>
              <a:rPr lang="ja-JP" altLang="en-US" sz="6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セットアップ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/>
          <a:stretch/>
        </p:blipFill>
        <p:spPr bwMode="auto">
          <a:xfrm>
            <a:off x="612000" y="913793"/>
            <a:ext cx="7920000" cy="50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979712" y="5157192"/>
            <a:ext cx="936104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6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/>
          <a:stretch/>
        </p:blipFill>
        <p:spPr bwMode="auto">
          <a:xfrm>
            <a:off x="612000" y="909774"/>
            <a:ext cx="7920000" cy="503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115616" y="2060848"/>
            <a:ext cx="2664296" cy="3024336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979712" y="5165818"/>
            <a:ext cx="936104" cy="2880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03848" y="1431555"/>
            <a:ext cx="214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クレジットカード情報を入力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52924" y="5146934"/>
            <a:ext cx="144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クリックして登録完了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9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/>
          <a:stretch/>
        </p:blipFill>
        <p:spPr bwMode="auto">
          <a:xfrm>
            <a:off x="612000" y="919858"/>
            <a:ext cx="7920000" cy="5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en-US" altLang="ja-JP" dirty="0" smtClean="0"/>
              <a:t>Cloud9</a:t>
            </a:r>
            <a:r>
              <a:rPr lang="ja-JP" altLang="en-US" dirty="0" smtClean="0"/>
              <a:t>にログイン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9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"/>
          <a:stretch/>
        </p:blipFill>
        <p:spPr bwMode="auto">
          <a:xfrm>
            <a:off x="539552" y="1052736"/>
            <a:ext cx="7920000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835696" y="1988840"/>
            <a:ext cx="1440160" cy="1296144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7788" y="1619508"/>
            <a:ext cx="196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ワークスペースを作成する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4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2" t="9487" r="21736" b="8975"/>
          <a:stretch/>
        </p:blipFill>
        <p:spPr bwMode="auto">
          <a:xfrm>
            <a:off x="612000" y="84299"/>
            <a:ext cx="7920000" cy="668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827584" y="1412776"/>
            <a:ext cx="2448272" cy="432048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1560" y="6058162"/>
            <a:ext cx="214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必要事項を入力して</a:t>
            </a:r>
            <a:endParaRPr lang="en-US" altLang="ja-JP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ワークスペース</a:t>
            </a:r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7984" y="2492896"/>
            <a:ext cx="2880320" cy="432048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9952" y="5229200"/>
            <a:ext cx="1152128" cy="864096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16237" y="6165304"/>
            <a:ext cx="1440160" cy="432048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61880" y="4815270"/>
            <a:ext cx="21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Blank</a:t>
            </a:r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を選択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3"/>
          <a:stretch/>
        </p:blipFill>
        <p:spPr bwMode="auto">
          <a:xfrm>
            <a:off x="72000" y="668005"/>
            <a:ext cx="9000000" cy="552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23528" y="980727"/>
            <a:ext cx="1224136" cy="52092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19672" y="4149081"/>
            <a:ext cx="7128792" cy="2040914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622723" y="980726"/>
            <a:ext cx="7128792" cy="309634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72200" y="1340768"/>
            <a:ext cx="196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編集画面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（エディタ部分）</a:t>
            </a:r>
            <a:endParaRPr lang="en-US" altLang="ja-JP" sz="16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65817" y="4509120"/>
            <a:ext cx="339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コマンドラインインタフェース</a:t>
            </a:r>
            <a:endParaRPr lang="en-US" altLang="ja-JP" sz="16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5928" y="1628800"/>
            <a:ext cx="136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作業フォルダ画面</a:t>
            </a:r>
            <a:endParaRPr lang="en-US" altLang="ja-JP" sz="16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lang="ja-JP" altLang="en-US" dirty="0" smtClean="0"/>
              <a:t>の設定をしておきましょう。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3717032"/>
            <a:ext cx="7200800" cy="2808312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# </a:t>
            </a:r>
            <a:r>
              <a:rPr lang="ja-JP" altLang="en-US" sz="1600" dirty="0" smtClean="0"/>
              <a:t>名前はコミットした人が特定できるようなものであれば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$ </a:t>
            </a:r>
            <a:r>
              <a:rPr lang="en-US" altLang="ja-JP" sz="1600" dirty="0" err="1"/>
              <a:t>git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config</a:t>
            </a:r>
            <a:r>
              <a:rPr lang="en-US" altLang="ja-JP" sz="1600" dirty="0"/>
              <a:t> --global user.name </a:t>
            </a:r>
            <a:r>
              <a:rPr lang="en-US" altLang="ja-JP" sz="1600" dirty="0" smtClean="0"/>
              <a:t>“</a:t>
            </a:r>
            <a:r>
              <a:rPr lang="en-US" altLang="ja-JP" sz="1600" dirty="0" err="1" smtClean="0"/>
              <a:t>yuichi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nagakura</a:t>
            </a:r>
            <a:r>
              <a:rPr lang="en-US" altLang="ja-JP" sz="1600" dirty="0" smtClean="0"/>
              <a:t>“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</a:t>
            </a:r>
            <a:r>
              <a:rPr lang="ja-JP" altLang="en-US" sz="1600" dirty="0" smtClean="0"/>
              <a:t>メールアドレスは何でも大丈夫です。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git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config</a:t>
            </a:r>
            <a:r>
              <a:rPr lang="en-US" altLang="ja-JP" sz="1600" dirty="0"/>
              <a:t> --global </a:t>
            </a:r>
            <a:r>
              <a:rPr lang="en-US" altLang="ja-JP" sz="1600" dirty="0" err="1"/>
              <a:t>user.email</a:t>
            </a:r>
            <a:r>
              <a:rPr lang="en-US" altLang="ja-JP" sz="1600" dirty="0"/>
              <a:t> </a:t>
            </a:r>
            <a:r>
              <a:rPr lang="en-US" altLang="ja-JP" sz="1600" dirty="0" smtClean="0">
                <a:hlinkClick r:id="rId2"/>
              </a:rPr>
              <a:t>nagakuray@example.com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</a:t>
            </a:r>
            <a:r>
              <a:rPr lang="ja-JP" altLang="en-US" sz="1600" dirty="0" smtClean="0"/>
              <a:t>これが大事。デフォルトだと</a:t>
            </a:r>
            <a:r>
              <a:rPr lang="en-US" altLang="ja-JP" sz="1600" dirty="0" err="1" smtClean="0"/>
              <a:t>nano</a:t>
            </a:r>
            <a:r>
              <a:rPr lang="ja-JP" altLang="en-US" sz="1600" dirty="0" smtClean="0"/>
              <a:t>エディタなので、</a:t>
            </a:r>
            <a:r>
              <a:rPr lang="en-US" altLang="ja-JP" sz="1600" dirty="0" smtClean="0"/>
              <a:t>vim</a:t>
            </a:r>
            <a:r>
              <a:rPr lang="ja-JP" altLang="en-US" sz="1600" dirty="0" smtClean="0"/>
              <a:t>に変えておきましょう。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$ </a:t>
            </a:r>
            <a:r>
              <a:rPr lang="en-US" altLang="ja-JP" sz="1600" dirty="0" err="1" smtClean="0"/>
              <a:t>git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config</a:t>
            </a:r>
            <a:r>
              <a:rPr lang="en-US" altLang="ja-JP" sz="1600" dirty="0"/>
              <a:t> --global </a:t>
            </a:r>
            <a:r>
              <a:rPr lang="en-US" altLang="ja-JP" sz="1600" dirty="0" err="1"/>
              <a:t>core.editor</a:t>
            </a:r>
            <a:r>
              <a:rPr lang="en-US" altLang="ja-JP" sz="1600" dirty="0"/>
              <a:t> 'vim -c "set </a:t>
            </a:r>
            <a:r>
              <a:rPr lang="en-US" altLang="ja-JP" sz="1600" dirty="0" err="1"/>
              <a:t>fenc</a:t>
            </a:r>
            <a:r>
              <a:rPr lang="en-US" altLang="ja-JP" sz="1600" dirty="0"/>
              <a:t>=utf-8"'</a:t>
            </a:r>
            <a:endParaRPr kumimoji="1" lang="ja-JP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t="67225" r="2693"/>
          <a:stretch/>
        </p:blipFill>
        <p:spPr bwMode="auto">
          <a:xfrm>
            <a:off x="395536" y="1340768"/>
            <a:ext cx="7219951" cy="19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矢印 4"/>
          <p:cNvSpPr/>
          <p:nvPr/>
        </p:nvSpPr>
        <p:spPr>
          <a:xfrm rot="3706998">
            <a:off x="3002273" y="2786966"/>
            <a:ext cx="923291" cy="862506"/>
          </a:xfrm>
          <a:prstGeom prst="leftArrow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2460" y="2607533"/>
            <a:ext cx="294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以下</a:t>
            </a:r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のコマンドで</a:t>
            </a:r>
            <a:r>
              <a:rPr lang="en-US" altLang="ja-JP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Git</a:t>
            </a:r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の設定をしておきましょう。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03848" y="1052736"/>
            <a:ext cx="339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コマンドラインインタフェース</a:t>
            </a:r>
            <a:endParaRPr lang="en-US" altLang="ja-JP" sz="16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3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GitHub</a:t>
            </a:r>
            <a:r>
              <a:rPr kumimoji="1" lang="ja-JP" altLang="en-US" sz="3200" dirty="0" smtClean="0"/>
              <a:t>のアカウント登録</a:t>
            </a:r>
            <a:endParaRPr kumimoji="1" lang="ja-JP" altLang="en-US" sz="32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hlinkClick r:id="rId2"/>
              </a:rPr>
              <a:t>https://</a:t>
            </a:r>
            <a:r>
              <a:rPr lang="en-US" altLang="ja-JP" sz="2400" dirty="0" smtClean="0">
                <a:hlinkClick r:id="rId2"/>
              </a:rPr>
              <a:t>github.com/github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にアクセス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すでにアカウントがあれば不要な作業になります。</a:t>
            </a:r>
            <a:endParaRPr kumimoji="1" lang="ja-JP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/>
          <a:stretch/>
        </p:blipFill>
        <p:spPr bwMode="auto">
          <a:xfrm>
            <a:off x="612000" y="1729608"/>
            <a:ext cx="7920000" cy="50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6803808" y="1943830"/>
            <a:ext cx="739992" cy="360040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65692" y="23758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Sign up</a:t>
            </a:r>
            <a:r>
              <a:rPr kumimoji="1"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をクリック</a:t>
            </a:r>
            <a:endParaRPr kumimoji="1" lang="ja-JP" altLang="en-US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35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/>
          <a:stretch/>
        </p:blipFill>
        <p:spPr bwMode="auto">
          <a:xfrm>
            <a:off x="612000" y="931759"/>
            <a:ext cx="7920000" cy="499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267744" y="2780928"/>
            <a:ext cx="2808312" cy="2088232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7580" y="4407495"/>
            <a:ext cx="323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必要事項を</a:t>
            </a:r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入力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登録したメールアドレスは忘れないように</a:t>
            </a:r>
            <a:endParaRPr kumimoji="1" lang="ja-JP" altLang="en-US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67744" y="5258817"/>
            <a:ext cx="1080120" cy="402431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47864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クリック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1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"/>
          <a:stretch/>
        </p:blipFill>
        <p:spPr bwMode="auto">
          <a:xfrm>
            <a:off x="612000" y="930511"/>
            <a:ext cx="7920000" cy="499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267744" y="2924944"/>
            <a:ext cx="2808312" cy="432048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83968" y="3356992"/>
            <a:ext cx="323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フリープランを選択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80717" y="4509120"/>
            <a:ext cx="851123" cy="360040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03848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クリック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8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/>
          <a:stretch/>
        </p:blipFill>
        <p:spPr bwMode="auto">
          <a:xfrm>
            <a:off x="612000" y="917207"/>
            <a:ext cx="7920000" cy="502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771800" y="5301208"/>
            <a:ext cx="851123" cy="360040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79912" y="52649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スキップ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8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5" t="15678" r="18385" b="45829"/>
          <a:stretch/>
        </p:blipFill>
        <p:spPr bwMode="auto">
          <a:xfrm>
            <a:off x="190500" y="1729582"/>
            <a:ext cx="8763000" cy="3398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11560" y="4005064"/>
            <a:ext cx="7344816" cy="432048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96632" y="3356992"/>
            <a:ext cx="185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クリックして登録完了</a:t>
            </a:r>
            <a:endParaRPr lang="en-US" altLang="ja-JP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8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にログイン確認</a:t>
            </a:r>
            <a:endParaRPr kumimoji="1" lang="ja-JP" altLang="en-US" dirty="0"/>
          </a:p>
        </p:txBody>
      </p:sp>
      <p:sp>
        <p:nvSpPr>
          <p:cNvPr id="4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>
                <a:hlinkClick r:id="rId2"/>
              </a:rPr>
              <a:t>https://github.com/login</a:t>
            </a:r>
            <a:endParaRPr lang="en-US" altLang="ja-JP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/>
          <a:stretch/>
        </p:blipFill>
        <p:spPr bwMode="auto">
          <a:xfrm>
            <a:off x="467544" y="1700808"/>
            <a:ext cx="7920000" cy="49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3635896" y="3742965"/>
            <a:ext cx="1584176" cy="334107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20072" y="3405528"/>
            <a:ext cx="185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ログインできれば</a:t>
            </a:r>
            <a:r>
              <a:rPr lang="en-US" altLang="ja-JP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298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2921169"/>
            <a:ext cx="72008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6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Slack</a:t>
            </a:r>
            <a:r>
              <a:rPr lang="ja-JP" altLang="en-US" sz="6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セットアップ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2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370</Words>
  <Application>Microsoft Office PowerPoint</Application>
  <PresentationFormat>画面に合わせる (4:3)</PresentationFormat>
  <Paragraphs>75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​​テーマ</vt:lpstr>
      <vt:lpstr>PowerPoint プレゼンテーション</vt:lpstr>
      <vt:lpstr>PowerPoint プレゼンテーション</vt:lpstr>
      <vt:lpstr>GitHubのアカウント登録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GitHubにログイン確認</vt:lpstr>
      <vt:lpstr>PowerPoint プレゼンテーション</vt:lpstr>
      <vt:lpstr>Slackの登録</vt:lpstr>
      <vt:lpstr>PowerPoint プレゼンテーション</vt:lpstr>
      <vt:lpstr>PowerPoint プレゼンテーション</vt:lpstr>
      <vt:lpstr>Slackにログイン</vt:lpstr>
      <vt:lpstr>PowerPoint プレゼンテーション</vt:lpstr>
      <vt:lpstr>PowerPoint プレゼンテーション</vt:lpstr>
      <vt:lpstr>Cloud9のアカウント登録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Cloud9にログイン</vt:lpstr>
      <vt:lpstr>PowerPoint プレゼンテーション</vt:lpstr>
      <vt:lpstr>PowerPoint プレゼンテーション</vt:lpstr>
      <vt:lpstr>PowerPoint プレゼンテーション</vt:lpstr>
      <vt:lpstr>Gitの設定をしておきましょう。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nttd</dc:creator>
  <cp:lastModifiedBy>nttd</cp:lastModifiedBy>
  <cp:revision>44</cp:revision>
  <dcterms:created xsi:type="dcterms:W3CDTF">2017-07-28T07:37:40Z</dcterms:created>
  <dcterms:modified xsi:type="dcterms:W3CDTF">2017-08-04T08:17:41Z</dcterms:modified>
</cp:coreProperties>
</file>