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4.jpeg" ContentType="image/jpeg"/>
  <Override PartName="/ppt/media/image2.png" ContentType="image/png"/>
  <Override PartName="/ppt/media/image3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9206640" y="2962800"/>
            <a:ext cx="2982240" cy="3209040"/>
          </a:xfrm>
          <a:custGeom>
            <a:avLst/>
            <a:gdLst/>
            <a:ahLst/>
            <a:rect l="l" t="t" r="r" b="b"/>
            <a:pathLst>
              <a:path w="2982595" h="3209290">
                <a:moveTo>
                  <a:pt x="2982468" y="0"/>
                </a:moveTo>
                <a:lnTo>
                  <a:pt x="2069592" y="912749"/>
                </a:lnTo>
                <a:moveTo>
                  <a:pt x="2981833" y="227076"/>
                </a:moveTo>
                <a:lnTo>
                  <a:pt x="0" y="3208934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10291680" y="3285720"/>
            <a:ext cx="1896480" cy="1896480"/>
          </a:xfrm>
          <a:custGeom>
            <a:avLst/>
            <a:gdLst/>
            <a:ahLst/>
            <a:rect l="l" t="t" r="r" b="b"/>
            <a:pathLst>
              <a:path w="1896745" h="1896745">
                <a:moveTo>
                  <a:pt x="1896491" y="0"/>
                </a:moveTo>
                <a:lnTo>
                  <a:pt x="0" y="1896490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10443240" y="3132720"/>
            <a:ext cx="1747080" cy="1821600"/>
          </a:xfrm>
          <a:custGeom>
            <a:avLst/>
            <a:gdLst/>
            <a:ahLst/>
            <a:rect l="l" t="t" r="r" b="b"/>
            <a:pathLst>
              <a:path w="1747520" h="1821814">
                <a:moveTo>
                  <a:pt x="1745742" y="0"/>
                </a:moveTo>
                <a:lnTo>
                  <a:pt x="0" y="1745741"/>
                </a:lnTo>
                <a:moveTo>
                  <a:pt x="1747012" y="551687"/>
                </a:moveTo>
                <a:lnTo>
                  <a:pt x="477012" y="1821687"/>
                </a:lnTo>
              </a:path>
            </a:pathLst>
          </a:cu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3506400" y="393480"/>
            <a:ext cx="5178600" cy="574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3600" spc="-1" strike="noStrike">
                <a:latin typeface="Calibri"/>
              </a:rPr>
              <a:t>Click to edit the title text format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945720" y="1848240"/>
            <a:ext cx="10299960" cy="2906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Fifth Outline Level</a:t>
            </a:r>
            <a:endParaRPr b="0" lang="en-IN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Sixth Outline Level</a:t>
            </a:r>
            <a:endParaRPr b="0" lang="en-IN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Seventh Outline Level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598CCB26-AF34-48D4-8C02-446B8E256227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6" name="CustomShape 1" hidden="1"/>
          <p:cNvSpPr/>
          <p:nvPr/>
        </p:nvSpPr>
        <p:spPr>
          <a:xfrm>
            <a:off x="9206640" y="2962800"/>
            <a:ext cx="2982240" cy="3209040"/>
          </a:xfrm>
          <a:custGeom>
            <a:avLst/>
            <a:gdLst/>
            <a:ahLst/>
            <a:rect l="l" t="t" r="r" b="b"/>
            <a:pathLst>
              <a:path w="2982595" h="3209290">
                <a:moveTo>
                  <a:pt x="2982468" y="0"/>
                </a:moveTo>
                <a:lnTo>
                  <a:pt x="2069592" y="912749"/>
                </a:lnTo>
                <a:moveTo>
                  <a:pt x="2981833" y="227076"/>
                </a:moveTo>
                <a:lnTo>
                  <a:pt x="0" y="3208934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 hidden="1"/>
          <p:cNvSpPr/>
          <p:nvPr/>
        </p:nvSpPr>
        <p:spPr>
          <a:xfrm>
            <a:off x="10291680" y="3285720"/>
            <a:ext cx="1896480" cy="1896480"/>
          </a:xfrm>
          <a:custGeom>
            <a:avLst/>
            <a:gdLst/>
            <a:ahLst/>
            <a:rect l="l" t="t" r="r" b="b"/>
            <a:pathLst>
              <a:path w="1896745" h="1896745">
                <a:moveTo>
                  <a:pt x="1896491" y="0"/>
                </a:moveTo>
                <a:lnTo>
                  <a:pt x="0" y="1896490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 hidden="1"/>
          <p:cNvSpPr/>
          <p:nvPr/>
        </p:nvSpPr>
        <p:spPr>
          <a:xfrm>
            <a:off x="10443240" y="3132720"/>
            <a:ext cx="1747080" cy="1821600"/>
          </a:xfrm>
          <a:custGeom>
            <a:avLst/>
            <a:gdLst/>
            <a:ahLst/>
            <a:rect l="l" t="t" r="r" b="b"/>
            <a:pathLst>
              <a:path w="1747520" h="1821814">
                <a:moveTo>
                  <a:pt x="1745742" y="0"/>
                </a:moveTo>
                <a:lnTo>
                  <a:pt x="0" y="1745741"/>
                </a:lnTo>
                <a:moveTo>
                  <a:pt x="1747012" y="551687"/>
                </a:moveTo>
                <a:lnTo>
                  <a:pt x="477012" y="1821687"/>
                </a:lnTo>
              </a:path>
            </a:pathLst>
          </a:cu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bg object 16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50" name="CustomShape 4"/>
          <p:cNvSpPr/>
          <p:nvPr/>
        </p:nvSpPr>
        <p:spPr>
          <a:xfrm>
            <a:off x="9206640" y="2962800"/>
            <a:ext cx="2982240" cy="3209040"/>
          </a:xfrm>
          <a:custGeom>
            <a:avLst/>
            <a:gdLst/>
            <a:ahLst/>
            <a:rect l="l" t="t" r="r" b="b"/>
            <a:pathLst>
              <a:path w="2982595" h="3209290">
                <a:moveTo>
                  <a:pt x="2982468" y="0"/>
                </a:moveTo>
                <a:lnTo>
                  <a:pt x="2069592" y="912749"/>
                </a:lnTo>
                <a:moveTo>
                  <a:pt x="2981833" y="227076"/>
                </a:moveTo>
                <a:lnTo>
                  <a:pt x="0" y="3208934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"/>
          <p:cNvSpPr/>
          <p:nvPr/>
        </p:nvSpPr>
        <p:spPr>
          <a:xfrm>
            <a:off x="10291680" y="3285720"/>
            <a:ext cx="1896480" cy="1896480"/>
          </a:xfrm>
          <a:custGeom>
            <a:avLst/>
            <a:gdLst/>
            <a:ahLst/>
            <a:rect l="l" t="t" r="r" b="b"/>
            <a:pathLst>
              <a:path w="1896745" h="1896745">
                <a:moveTo>
                  <a:pt x="1896491" y="0"/>
                </a:moveTo>
                <a:lnTo>
                  <a:pt x="0" y="1896490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6"/>
          <p:cNvSpPr/>
          <p:nvPr/>
        </p:nvSpPr>
        <p:spPr>
          <a:xfrm>
            <a:off x="10443240" y="3132720"/>
            <a:ext cx="1747080" cy="1821600"/>
          </a:xfrm>
          <a:custGeom>
            <a:avLst/>
            <a:gdLst/>
            <a:ahLst/>
            <a:rect l="l" t="t" r="r" b="b"/>
            <a:pathLst>
              <a:path w="1747520" h="1821814">
                <a:moveTo>
                  <a:pt x="1745742" y="0"/>
                </a:moveTo>
                <a:lnTo>
                  <a:pt x="0" y="1745741"/>
                </a:lnTo>
                <a:moveTo>
                  <a:pt x="1747012" y="551687"/>
                </a:moveTo>
                <a:lnTo>
                  <a:pt x="477012" y="1821687"/>
                </a:lnTo>
              </a:path>
            </a:pathLst>
          </a:cu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bg object 20" descr=""/>
          <p:cNvPicPr/>
          <p:nvPr/>
        </p:nvPicPr>
        <p:blipFill>
          <a:blip r:embed="rId4"/>
          <a:stretch/>
        </p:blipFill>
        <p:spPr>
          <a:xfrm>
            <a:off x="864000" y="1153800"/>
            <a:ext cx="8995680" cy="4332240"/>
          </a:xfrm>
          <a:prstGeom prst="rect">
            <a:avLst/>
          </a:prstGeom>
          <a:ln>
            <a:noFill/>
          </a:ln>
        </p:spPr>
      </p:pic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3506400" y="393480"/>
            <a:ext cx="5178600" cy="574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3600" spc="-1" strike="noStrike">
                <a:latin typeface="Calibri"/>
              </a:rPr>
              <a:t>Click to edit the title text format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3EEF29FB-5BC2-4895-B1B1-B501F900C9D1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8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9206640" y="2962800"/>
            <a:ext cx="2982240" cy="3209040"/>
          </a:xfrm>
          <a:custGeom>
            <a:avLst/>
            <a:gdLst/>
            <a:ahLst/>
            <a:rect l="l" t="t" r="r" b="b"/>
            <a:pathLst>
              <a:path w="2982595" h="3209290">
                <a:moveTo>
                  <a:pt x="2982468" y="0"/>
                </a:moveTo>
                <a:lnTo>
                  <a:pt x="2069592" y="912749"/>
                </a:lnTo>
                <a:moveTo>
                  <a:pt x="2981833" y="227076"/>
                </a:moveTo>
                <a:lnTo>
                  <a:pt x="0" y="3208934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10291680" y="3285720"/>
            <a:ext cx="1896480" cy="1896480"/>
          </a:xfrm>
          <a:custGeom>
            <a:avLst/>
            <a:gdLst/>
            <a:ahLst/>
            <a:rect l="l" t="t" r="r" b="b"/>
            <a:pathLst>
              <a:path w="1896745" h="1896745">
                <a:moveTo>
                  <a:pt x="1896491" y="0"/>
                </a:moveTo>
                <a:lnTo>
                  <a:pt x="0" y="1896490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10443240" y="3132720"/>
            <a:ext cx="1747080" cy="1821600"/>
          </a:xfrm>
          <a:custGeom>
            <a:avLst/>
            <a:gdLst/>
            <a:ahLst/>
            <a:rect l="l" t="t" r="r" b="b"/>
            <a:pathLst>
              <a:path w="1747520" h="1821814">
                <a:moveTo>
                  <a:pt x="1745742" y="0"/>
                </a:moveTo>
                <a:lnTo>
                  <a:pt x="0" y="1745741"/>
                </a:lnTo>
                <a:moveTo>
                  <a:pt x="1747012" y="551687"/>
                </a:moveTo>
                <a:lnTo>
                  <a:pt x="477012" y="1821687"/>
                </a:lnTo>
              </a:path>
            </a:pathLst>
          </a:cu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PlaceHolder 4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7B8CD850-BC89-4B4F-97F3-FAF57988EB6E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Calibri"/>
              </a:rPr>
              <a:t>Click to edit the title text format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103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41" name="Group 1"/>
          <p:cNvGrpSpPr/>
          <p:nvPr/>
        </p:nvGrpSpPr>
        <p:grpSpPr>
          <a:xfrm>
            <a:off x="6108120" y="9000"/>
            <a:ext cx="6081840" cy="6162840"/>
            <a:chOff x="6108120" y="9000"/>
            <a:chExt cx="6081840" cy="6162840"/>
          </a:xfrm>
        </p:grpSpPr>
        <p:sp>
          <p:nvSpPr>
            <p:cNvPr id="142" name="CustomShape 2"/>
            <p:cNvSpPr/>
            <p:nvPr/>
          </p:nvSpPr>
          <p:spPr>
            <a:xfrm>
              <a:off x="8228160" y="9000"/>
              <a:ext cx="3809520" cy="3809520"/>
            </a:xfrm>
            <a:custGeom>
              <a:avLst/>
              <a:gdLst/>
              <a:ahLst/>
              <a:rect l="l" t="t" r="r" b="b"/>
              <a:pathLst>
                <a:path w="3810000" h="3810000">
                  <a:moveTo>
                    <a:pt x="3810000" y="0"/>
                  </a:moveTo>
                  <a:lnTo>
                    <a:pt x="0" y="3810000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3"/>
            <p:cNvSpPr/>
            <p:nvPr/>
          </p:nvSpPr>
          <p:spPr>
            <a:xfrm>
              <a:off x="6108120" y="91440"/>
              <a:ext cx="6080400" cy="6080400"/>
            </a:xfrm>
            <a:custGeom>
              <a:avLst/>
              <a:gdLst/>
              <a:ahLst/>
              <a:rect l="l" t="t" r="r" b="b"/>
              <a:pathLst>
                <a:path w="6080759" h="6080760">
                  <a:moveTo>
                    <a:pt x="6080633" y="0"/>
                  </a:moveTo>
                  <a:lnTo>
                    <a:pt x="0" y="6080658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4"/>
            <p:cNvSpPr/>
            <p:nvPr/>
          </p:nvSpPr>
          <p:spPr>
            <a:xfrm>
              <a:off x="7236000" y="228600"/>
              <a:ext cx="4952520" cy="4952520"/>
            </a:xfrm>
            <a:custGeom>
              <a:avLst/>
              <a:gdLst/>
              <a:ahLst/>
              <a:rect l="l" t="t" r="r" b="b"/>
              <a:pathLst>
                <a:path w="4953000" h="4953000">
                  <a:moveTo>
                    <a:pt x="4953000" y="0"/>
                  </a:moveTo>
                  <a:lnTo>
                    <a:pt x="0" y="4953000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5"/>
            <p:cNvSpPr/>
            <p:nvPr/>
          </p:nvSpPr>
          <p:spPr>
            <a:xfrm>
              <a:off x="7337160" y="32760"/>
              <a:ext cx="4852800" cy="4920840"/>
            </a:xfrm>
            <a:custGeom>
              <a:avLst/>
              <a:gdLst/>
              <a:ahLst/>
              <a:rect l="l" t="t" r="r" b="b"/>
              <a:pathLst>
                <a:path w="4853305" h="4921250">
                  <a:moveTo>
                    <a:pt x="4853051" y="0"/>
                  </a:moveTo>
                  <a:lnTo>
                    <a:pt x="0" y="4853051"/>
                  </a:lnTo>
                  <a:moveTo>
                    <a:pt x="4852416" y="577595"/>
                  </a:moveTo>
                  <a:lnTo>
                    <a:pt x="509016" y="4920995"/>
                  </a:lnTo>
                </a:path>
              </a:pathLst>
            </a:custGeom>
            <a:noFill/>
            <a:ln w="316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" name="TextShape 6"/>
          <p:cNvSpPr txBox="1"/>
          <p:nvPr/>
        </p:nvSpPr>
        <p:spPr>
          <a:xfrm>
            <a:off x="3623760" y="1181880"/>
            <a:ext cx="3743640" cy="14752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4800" spc="-361" strike="noStrike">
                <a:solidFill>
                  <a:srgbClr val="ffffff"/>
                </a:solidFill>
                <a:latin typeface="Tahoma"/>
              </a:rPr>
              <a:t>KEY</a:t>
            </a:r>
            <a:r>
              <a:rPr b="1" lang="en-IN" sz="4800" spc="-66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IN" sz="4800" spc="-97" strike="noStrike">
                <a:solidFill>
                  <a:srgbClr val="ffffff"/>
                </a:solidFill>
                <a:latin typeface="Tahoma"/>
              </a:rPr>
              <a:t>LOGGER</a:t>
            </a:r>
            <a:endParaRPr b="0" lang="en-IN" sz="4800" spc="-1" strike="noStrike">
              <a:latin typeface="Calibri"/>
            </a:endParaRPr>
          </a:p>
        </p:txBody>
      </p:sp>
      <p:sp>
        <p:nvSpPr>
          <p:cNvPr id="147" name="CustomShape 7"/>
          <p:cNvSpPr/>
          <p:nvPr/>
        </p:nvSpPr>
        <p:spPr>
          <a:xfrm>
            <a:off x="762840" y="2648160"/>
            <a:ext cx="2182680" cy="13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0480" bIns="0">
            <a:spAutoFit/>
          </a:bodyPr>
          <a:p>
            <a:pPr marL="12600">
              <a:lnSpc>
                <a:spcPct val="100000"/>
              </a:lnSpc>
              <a:spcBef>
                <a:spcPts val="1185"/>
              </a:spcBef>
            </a:pPr>
            <a:r>
              <a:rPr b="1" lang="en-IN" sz="2100" spc="-72" strike="noStrike">
                <a:solidFill>
                  <a:srgbClr val="001f5f"/>
                </a:solidFill>
                <a:latin typeface="Tahoma"/>
              </a:rPr>
              <a:t>Presented</a:t>
            </a:r>
            <a:r>
              <a:rPr b="1" lang="en-IN" sz="2100" spc="-86" strike="noStrike">
                <a:solidFill>
                  <a:srgbClr val="001f5f"/>
                </a:solidFill>
                <a:latin typeface="Tahoma"/>
              </a:rPr>
              <a:t> </a:t>
            </a:r>
            <a:r>
              <a:rPr b="1" lang="en-IN" sz="2100" spc="-131" strike="noStrike">
                <a:solidFill>
                  <a:srgbClr val="001f5f"/>
                </a:solidFill>
                <a:latin typeface="Tahoma"/>
              </a:rPr>
              <a:t>By:</a:t>
            </a:r>
            <a:endParaRPr b="0" lang="en-IN" sz="21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1094"/>
              </a:spcBef>
            </a:pPr>
            <a:r>
              <a:rPr b="1" lang="en-IN" sz="2100" spc="-72" strike="noStrike">
                <a:solidFill>
                  <a:srgbClr val="ffffff"/>
                </a:solidFill>
                <a:latin typeface="Tahoma"/>
              </a:rPr>
              <a:t>NAME:</a:t>
            </a:r>
            <a:endParaRPr b="0" lang="en-IN" sz="21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1106"/>
              </a:spcBef>
            </a:pPr>
            <a:r>
              <a:rPr b="1" lang="en-IN" sz="2100" spc="-72" strike="noStrike">
                <a:solidFill>
                  <a:srgbClr val="ffffff"/>
                </a:solidFill>
                <a:latin typeface="Tahoma"/>
              </a:rPr>
              <a:t>COLLEGE: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148" name="CustomShape 8"/>
          <p:cNvSpPr/>
          <p:nvPr/>
        </p:nvSpPr>
        <p:spPr>
          <a:xfrm>
            <a:off x="3506400" y="3103920"/>
            <a:ext cx="434808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3720" bIns="0">
            <a:spAutoFit/>
          </a:bodyPr>
          <a:p>
            <a:pPr marL="12600">
              <a:lnSpc>
                <a:spcPct val="100000"/>
              </a:lnSpc>
              <a:spcBef>
                <a:spcPts val="1210"/>
              </a:spcBef>
            </a:pPr>
            <a:r>
              <a:rPr b="0" lang="en-IN" sz="2100" spc="-151" strike="noStrike">
                <a:latin typeface="Verdana"/>
              </a:rPr>
              <a:t>Praveen kumar. D</a:t>
            </a:r>
            <a:endParaRPr b="0" lang="en-IN" sz="2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06"/>
              </a:spcBef>
            </a:pPr>
            <a:r>
              <a:rPr b="0" lang="en-IN" sz="2100" spc="-75" strike="noStrike">
                <a:latin typeface="Verdana"/>
              </a:rPr>
              <a:t>priyadarshini</a:t>
            </a:r>
            <a:r>
              <a:rPr b="0" lang="en-IN" sz="2100" spc="-126" strike="noStrike">
                <a:latin typeface="Verdana"/>
              </a:rPr>
              <a:t> </a:t>
            </a:r>
            <a:r>
              <a:rPr b="0" lang="en-IN" sz="2100" spc="-52" strike="noStrike">
                <a:latin typeface="Verdana"/>
              </a:rPr>
              <a:t>Engineering</a:t>
            </a:r>
            <a:r>
              <a:rPr b="0" lang="en-IN" sz="2100" spc="-177" strike="noStrike">
                <a:latin typeface="Verdana"/>
              </a:rPr>
              <a:t> </a:t>
            </a:r>
            <a:r>
              <a:rPr b="0" lang="en-IN" sz="2100" spc="49" strike="noStrike">
                <a:latin typeface="Verdana"/>
              </a:rPr>
              <a:t>College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149" name="CustomShape 9"/>
          <p:cNvSpPr/>
          <p:nvPr/>
        </p:nvSpPr>
        <p:spPr>
          <a:xfrm>
            <a:off x="1677600" y="4165920"/>
            <a:ext cx="6616800" cy="6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100" spc="-185" strike="noStrike">
                <a:solidFill>
                  <a:srgbClr val="ffffff"/>
                </a:solidFill>
                <a:latin typeface="Tahoma"/>
              </a:rPr>
              <a:t>DEPATREMENT:</a:t>
            </a:r>
            <a:r>
              <a:rPr b="1" lang="en-IN" sz="2100" spc="-185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IN" sz="2100" spc="9" strike="noStrike">
                <a:solidFill>
                  <a:srgbClr val="ffffff"/>
                </a:solidFill>
                <a:latin typeface="Verdana"/>
              </a:rPr>
              <a:t>computer</a:t>
            </a:r>
            <a:r>
              <a:rPr b="0" lang="en-IN" sz="2100" spc="-14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100" spc="29" strike="noStrike">
                <a:solidFill>
                  <a:srgbClr val="ffffff"/>
                </a:solidFill>
                <a:latin typeface="Verdana"/>
              </a:rPr>
              <a:t>science</a:t>
            </a:r>
            <a:r>
              <a:rPr b="0" lang="en-IN" sz="2100" spc="-16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100" spc="83" strike="noStrike">
                <a:solidFill>
                  <a:srgbClr val="ffffff"/>
                </a:solidFill>
                <a:latin typeface="Verdana"/>
              </a:rPr>
              <a:t>and</a:t>
            </a:r>
            <a:r>
              <a:rPr b="0" lang="en-IN" sz="2100" spc="-160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100" spc="-21" strike="noStrike">
                <a:solidFill>
                  <a:srgbClr val="ffffff"/>
                </a:solidFill>
                <a:latin typeface="Verdana"/>
              </a:rPr>
              <a:t>engineering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150" name="CustomShape 10"/>
          <p:cNvSpPr/>
          <p:nvPr/>
        </p:nvSpPr>
        <p:spPr>
          <a:xfrm>
            <a:off x="8124480" y="1265760"/>
            <a:ext cx="747000" cy="585720"/>
          </a:xfrm>
          <a:custGeom>
            <a:avLst/>
            <a:gdLst/>
            <a:ahLst/>
            <a:rect l="l" t="t" r="r" b="b"/>
            <a:pathLst>
              <a:path w="747395" h="586105">
                <a:moveTo>
                  <a:pt x="292356" y="0"/>
                </a:moveTo>
                <a:lnTo>
                  <a:pt x="244927" y="3832"/>
                </a:lnTo>
                <a:lnTo>
                  <a:pt x="199938" y="14927"/>
                </a:lnTo>
                <a:lnTo>
                  <a:pt x="157989" y="32682"/>
                </a:lnTo>
                <a:lnTo>
                  <a:pt x="119682" y="56495"/>
                </a:lnTo>
                <a:lnTo>
                  <a:pt x="85618" y="85764"/>
                </a:lnTo>
                <a:lnTo>
                  <a:pt x="56399" y="119886"/>
                </a:lnTo>
                <a:lnTo>
                  <a:pt x="32626" y="158258"/>
                </a:lnTo>
                <a:lnTo>
                  <a:pt x="14901" y="200278"/>
                </a:lnTo>
                <a:lnTo>
                  <a:pt x="3825" y="245344"/>
                </a:lnTo>
                <a:lnTo>
                  <a:pt x="0" y="292853"/>
                </a:lnTo>
                <a:lnTo>
                  <a:pt x="3825" y="340363"/>
                </a:lnTo>
                <a:lnTo>
                  <a:pt x="14901" y="385429"/>
                </a:lnTo>
                <a:lnTo>
                  <a:pt x="32627" y="427449"/>
                </a:lnTo>
                <a:lnTo>
                  <a:pt x="56399" y="465821"/>
                </a:lnTo>
                <a:lnTo>
                  <a:pt x="85618" y="499943"/>
                </a:lnTo>
                <a:lnTo>
                  <a:pt x="119682" y="529212"/>
                </a:lnTo>
                <a:lnTo>
                  <a:pt x="157989" y="553025"/>
                </a:lnTo>
                <a:lnTo>
                  <a:pt x="199938" y="570780"/>
                </a:lnTo>
                <a:lnTo>
                  <a:pt x="244928" y="581875"/>
                </a:lnTo>
                <a:lnTo>
                  <a:pt x="292356" y="585708"/>
                </a:lnTo>
                <a:lnTo>
                  <a:pt x="317506" y="583404"/>
                </a:lnTo>
                <a:lnTo>
                  <a:pt x="524155" y="376526"/>
                </a:lnTo>
                <a:lnTo>
                  <a:pt x="167061" y="376526"/>
                </a:lnTo>
                <a:lnTo>
                  <a:pt x="134627" y="369924"/>
                </a:lnTo>
                <a:lnTo>
                  <a:pt x="108067" y="351947"/>
                </a:lnTo>
                <a:lnTo>
                  <a:pt x="90121" y="325342"/>
                </a:lnTo>
                <a:lnTo>
                  <a:pt x="83530" y="292853"/>
                </a:lnTo>
                <a:lnTo>
                  <a:pt x="90121" y="260365"/>
                </a:lnTo>
                <a:lnTo>
                  <a:pt x="108067" y="233760"/>
                </a:lnTo>
                <a:lnTo>
                  <a:pt x="134627" y="215783"/>
                </a:lnTo>
                <a:lnTo>
                  <a:pt x="167060" y="209181"/>
                </a:lnTo>
                <a:lnTo>
                  <a:pt x="691314" y="209181"/>
                </a:lnTo>
                <a:lnTo>
                  <a:pt x="747034" y="153399"/>
                </a:lnTo>
                <a:lnTo>
                  <a:pt x="549909" y="153399"/>
                </a:lnTo>
                <a:lnTo>
                  <a:pt x="521163" y="110078"/>
                </a:lnTo>
                <a:lnTo>
                  <a:pt x="485611" y="72722"/>
                </a:lnTo>
                <a:lnTo>
                  <a:pt x="444103" y="42184"/>
                </a:lnTo>
                <a:lnTo>
                  <a:pt x="397491" y="19317"/>
                </a:lnTo>
                <a:lnTo>
                  <a:pt x="346625" y="4971"/>
                </a:lnTo>
                <a:lnTo>
                  <a:pt x="292356" y="0"/>
                </a:lnTo>
                <a:close/>
                <a:moveTo>
                  <a:pt x="691314" y="209181"/>
                </a:moveTo>
                <a:lnTo>
                  <a:pt x="167060" y="209181"/>
                </a:lnTo>
                <a:lnTo>
                  <a:pt x="199494" y="215783"/>
                </a:lnTo>
                <a:lnTo>
                  <a:pt x="226054" y="233760"/>
                </a:lnTo>
                <a:lnTo>
                  <a:pt x="244000" y="260365"/>
                </a:lnTo>
                <a:lnTo>
                  <a:pt x="250591" y="292854"/>
                </a:lnTo>
                <a:lnTo>
                  <a:pt x="244000" y="325342"/>
                </a:lnTo>
                <a:lnTo>
                  <a:pt x="226054" y="351947"/>
                </a:lnTo>
                <a:lnTo>
                  <a:pt x="199494" y="369924"/>
                </a:lnTo>
                <a:lnTo>
                  <a:pt x="167061" y="376526"/>
                </a:lnTo>
                <a:lnTo>
                  <a:pt x="524155" y="376526"/>
                </a:lnTo>
                <a:lnTo>
                  <a:pt x="691314" y="20918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762840" y="875520"/>
            <a:ext cx="194076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600" spc="-350" strike="noStrike" u="heavy">
                <a:solidFill>
                  <a:srgbClr val="ffffff"/>
                </a:solidFill>
                <a:uFillTx/>
                <a:latin typeface="Verdana"/>
              </a:rPr>
              <a:t>OUTLINE: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762840" y="1807920"/>
            <a:ext cx="4068000" cy="26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>
            <a:spAutoFit/>
          </a:bodyPr>
          <a:p>
            <a:pPr marL="299160" indent="-286560">
              <a:lnSpc>
                <a:spcPct val="100000"/>
              </a:lnSpc>
              <a:spcBef>
                <a:spcPts val="1179"/>
              </a:spcBef>
              <a:buClr>
                <a:srgbClr val="ffffff"/>
              </a:buClr>
              <a:buSzPct val="80000"/>
              <a:buFont typeface="Wingdings" charset="2"/>
              <a:buChar char=""/>
            </a:pPr>
            <a:r>
              <a:rPr b="1" lang="en-IN" sz="2000" spc="-1" strike="noStrike">
                <a:latin typeface="Arial"/>
              </a:rPr>
              <a:t>Introduction</a:t>
            </a:r>
            <a:endParaRPr b="0" lang="en-IN" sz="2000" spc="-1" strike="noStrike"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1080"/>
              </a:spcBef>
              <a:buClr>
                <a:srgbClr val="ffffff"/>
              </a:buClr>
              <a:buSzPct val="80000"/>
              <a:buFont typeface="Wingdings" charset="2"/>
              <a:buChar char=""/>
            </a:pPr>
            <a:r>
              <a:rPr b="1" lang="en-IN" sz="2000" spc="-1" strike="noStrike">
                <a:latin typeface="Arial"/>
              </a:rPr>
              <a:t>Problem</a:t>
            </a:r>
            <a:r>
              <a:rPr b="1" lang="en-IN" sz="2000" spc="-55" strike="noStrike">
                <a:latin typeface="Arial"/>
              </a:rPr>
              <a:t> </a:t>
            </a:r>
            <a:r>
              <a:rPr b="1" lang="en-IN" sz="2000" spc="-1" strike="noStrike">
                <a:latin typeface="Arial"/>
              </a:rPr>
              <a:t>statement</a:t>
            </a:r>
            <a:endParaRPr b="0" lang="en-IN" sz="2000" spc="-1" strike="noStrike"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1080"/>
              </a:spcBef>
              <a:buClr>
                <a:srgbClr val="ffffff"/>
              </a:buClr>
              <a:buSzPct val="80000"/>
              <a:buFont typeface="Wingdings" charset="2"/>
              <a:buChar char=""/>
            </a:pPr>
            <a:r>
              <a:rPr b="1" lang="en-IN" sz="2000" spc="-7" strike="noStrike">
                <a:latin typeface="Arial"/>
              </a:rPr>
              <a:t>System</a:t>
            </a:r>
            <a:r>
              <a:rPr b="1" lang="en-IN" sz="2000" spc="4" strike="noStrike">
                <a:latin typeface="Arial"/>
              </a:rPr>
              <a:t> </a:t>
            </a:r>
            <a:r>
              <a:rPr b="1" lang="en-IN" sz="2000" spc="-7" strike="noStrike">
                <a:latin typeface="Arial"/>
              </a:rPr>
              <a:t>development</a:t>
            </a:r>
            <a:r>
              <a:rPr b="1" lang="en-IN" sz="2000" spc="-15" strike="noStrike">
                <a:latin typeface="Arial"/>
              </a:rPr>
              <a:t> </a:t>
            </a:r>
            <a:r>
              <a:rPr b="1" lang="en-IN" sz="2000" spc="-1" strike="noStrike">
                <a:latin typeface="Arial"/>
              </a:rPr>
              <a:t>approach</a:t>
            </a:r>
            <a:endParaRPr b="0" lang="en-IN" sz="2000" spc="-1" strike="noStrike"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1080"/>
              </a:spcBef>
              <a:buClr>
                <a:srgbClr val="ffffff"/>
              </a:buClr>
              <a:buSzPct val="80000"/>
              <a:buFont typeface="Wingdings" charset="2"/>
              <a:buChar char=""/>
            </a:pPr>
            <a:r>
              <a:rPr b="1" lang="en-IN" sz="2000" spc="-1" strike="noStrike">
                <a:latin typeface="Arial"/>
              </a:rPr>
              <a:t>Algorithm</a:t>
            </a:r>
            <a:endParaRPr b="0" lang="en-IN" sz="2000" spc="-1" strike="noStrike"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1080"/>
              </a:spcBef>
              <a:buClr>
                <a:srgbClr val="ffffff"/>
              </a:buClr>
              <a:buSzPct val="80000"/>
              <a:buFont typeface="Wingdings" charset="2"/>
              <a:buChar char=""/>
            </a:pPr>
            <a:r>
              <a:rPr b="1" lang="en-IN" sz="2000" spc="-1" strike="noStrike">
                <a:latin typeface="Arial"/>
              </a:rPr>
              <a:t>Result</a:t>
            </a:r>
            <a:r>
              <a:rPr b="1" lang="en-IN" sz="2000" spc="-52" strike="noStrike">
                <a:latin typeface="Arial"/>
              </a:rPr>
              <a:t> </a:t>
            </a:r>
            <a:r>
              <a:rPr b="1" lang="en-IN" sz="2000" spc="-1" strike="noStrike">
                <a:latin typeface="Arial"/>
              </a:rPr>
              <a:t>(output</a:t>
            </a:r>
            <a:r>
              <a:rPr b="1" lang="en-IN" sz="2000" spc="-46" strike="noStrike">
                <a:latin typeface="Arial"/>
              </a:rPr>
              <a:t> </a:t>
            </a:r>
            <a:r>
              <a:rPr b="1" lang="en-IN" sz="2000" spc="-1" strike="noStrike">
                <a:latin typeface="Arial"/>
              </a:rPr>
              <a:t>image)</a:t>
            </a:r>
            <a:endParaRPr b="0" lang="en-IN" sz="2000" spc="-1" strike="noStrike"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1080"/>
              </a:spcBef>
              <a:buClr>
                <a:srgbClr val="ffffff"/>
              </a:buClr>
              <a:buSzPct val="80000"/>
              <a:buFont typeface="Wingdings" charset="2"/>
              <a:buChar char=""/>
            </a:pPr>
            <a:r>
              <a:rPr b="1" lang="en-IN" sz="2000" spc="-1" strike="noStrike">
                <a:latin typeface="Arial"/>
              </a:rPr>
              <a:t>Conclusion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312000" y="992160"/>
            <a:ext cx="33487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600" spc="-276" strike="noStrike" u="heavy">
                <a:solidFill>
                  <a:srgbClr val="ffffff"/>
                </a:solidFill>
                <a:uFillTx/>
                <a:latin typeface="Tahoma"/>
              </a:rPr>
              <a:t>INTRODUCTION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711720" y="2683800"/>
            <a:ext cx="8932680" cy="21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299160" indent="-286560">
              <a:lnSpc>
                <a:spcPct val="100000"/>
              </a:lnSpc>
              <a:spcBef>
                <a:spcPts val="96"/>
              </a:spcBef>
            </a:pPr>
            <a:r>
              <a:rPr b="0" lang="en-IN" sz="2250" spc="9" strike="noStrike">
                <a:solidFill>
                  <a:srgbClr val="ffffff"/>
                </a:solidFill>
                <a:latin typeface="Segoe UI Symbol"/>
              </a:rPr>
              <a:t>⯈</a:t>
            </a:r>
            <a:r>
              <a:rPr b="0" lang="en-IN" sz="2800" spc="9" strike="noStrike">
                <a:solidFill>
                  <a:srgbClr val="ffffff"/>
                </a:solidFill>
                <a:latin typeface="Times New Roman"/>
              </a:rPr>
              <a:t>A </a:t>
            </a:r>
            <a:r>
              <a:rPr b="0" lang="en-IN" sz="2800" spc="-1" strike="noStrike">
                <a:solidFill>
                  <a:srgbClr val="ffffff"/>
                </a:solidFill>
                <a:latin typeface="Times New Roman"/>
              </a:rPr>
              <a:t>keylogger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or </a:t>
            </a:r>
            <a:r>
              <a:rPr b="0" lang="en-IN" sz="2800" spc="-1" strike="noStrike">
                <a:solidFill>
                  <a:srgbClr val="ffffff"/>
                </a:solidFill>
                <a:latin typeface="Times New Roman"/>
              </a:rPr>
              <a:t>keystroke logger/keyboard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capturing is a </a:t>
            </a:r>
            <a:r>
              <a:rPr b="0" lang="en-IN" sz="2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form</a:t>
            </a:r>
            <a:r>
              <a:rPr b="0" lang="en-IN" sz="2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of</a:t>
            </a:r>
            <a:r>
              <a:rPr b="0" lang="en-IN" sz="2800" spc="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ffffff"/>
                </a:solidFill>
                <a:latin typeface="Times New Roman"/>
              </a:rPr>
              <a:t>malware</a:t>
            </a:r>
            <a:r>
              <a:rPr b="0" lang="en-IN" sz="2800" spc="2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or</a:t>
            </a:r>
            <a:r>
              <a:rPr b="0" lang="en-IN" sz="2800" spc="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hardware</a:t>
            </a:r>
            <a:r>
              <a:rPr b="0" lang="en-IN" sz="2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that</a:t>
            </a:r>
            <a:r>
              <a:rPr b="0" lang="en-IN" sz="2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keeps</a:t>
            </a:r>
            <a:r>
              <a:rPr b="0" lang="en-IN" sz="2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track</a:t>
            </a:r>
            <a:r>
              <a:rPr b="0" lang="en-IN" sz="2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of</a:t>
            </a:r>
            <a:r>
              <a:rPr b="0" lang="en-IN" sz="2800" spc="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ffffff"/>
                </a:solidFill>
                <a:latin typeface="Times New Roman"/>
              </a:rPr>
              <a:t>and</a:t>
            </a:r>
            <a:r>
              <a:rPr b="0" lang="en-IN" sz="2800" spc="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records </a:t>
            </a:r>
            <a:r>
              <a:rPr b="0" lang="en-IN" sz="2800" spc="-68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your</a:t>
            </a:r>
            <a:r>
              <a:rPr b="0" lang="en-IN" sz="28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keystrokes</a:t>
            </a:r>
            <a:r>
              <a:rPr b="0" lang="en-IN" sz="28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as</a:t>
            </a:r>
            <a:r>
              <a:rPr b="0" lang="en-IN" sz="2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you</a:t>
            </a:r>
            <a:r>
              <a:rPr b="0" lang="en-IN" sz="2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type.</a:t>
            </a:r>
            <a:r>
              <a:rPr b="0" lang="en-IN" sz="2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It</a:t>
            </a:r>
            <a:r>
              <a:rPr b="0" lang="en-IN" sz="2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takes</a:t>
            </a:r>
            <a:r>
              <a:rPr b="0" lang="en-IN" sz="28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 information and </a:t>
            </a:r>
            <a:r>
              <a:rPr b="0" lang="en-IN" sz="2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sends it to a hacker </a:t>
            </a:r>
            <a:r>
              <a:rPr b="0" lang="en-IN" sz="2800" spc="-1" strike="noStrike">
                <a:solidFill>
                  <a:srgbClr val="ffffff"/>
                </a:solidFill>
                <a:latin typeface="Times New Roman"/>
              </a:rPr>
              <a:t>using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a command-and-control (C&amp;C) </a:t>
            </a:r>
            <a:r>
              <a:rPr b="0" lang="en-IN" sz="2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26" strike="noStrike">
                <a:solidFill>
                  <a:srgbClr val="ffffff"/>
                </a:solidFill>
                <a:latin typeface="Times New Roman"/>
              </a:rPr>
              <a:t>server.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2760840" y="728640"/>
            <a:ext cx="53748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600" spc="-7" strike="noStrike" u="heavy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imes New Roman"/>
              </a:rPr>
              <a:t>PROBLEM</a:t>
            </a:r>
            <a:r>
              <a:rPr b="1" lang="en-IN" sz="3600" spc="-60" strike="noStrike" u="heavy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imes New Roman"/>
              </a:rPr>
              <a:t> </a:t>
            </a:r>
            <a:r>
              <a:rPr b="1" lang="en-IN" sz="3600" spc="-80" strike="noStrike" u="heavy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imes New Roman"/>
              </a:rPr>
              <a:t>STATEMENT: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768240" y="2143080"/>
            <a:ext cx="9439560" cy="21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299160" indent="-286560">
              <a:lnSpc>
                <a:spcPct val="100000"/>
              </a:lnSpc>
              <a:spcBef>
                <a:spcPts val="96"/>
              </a:spcBef>
            </a:pPr>
            <a:r>
              <a:rPr b="0" lang="en-IN" sz="2250" spc="4" strike="noStrike">
                <a:solidFill>
                  <a:srgbClr val="ffffff"/>
                </a:solidFill>
                <a:latin typeface="Segoe UI Symbol"/>
              </a:rPr>
              <a:t>⯈</a:t>
            </a:r>
            <a:r>
              <a:rPr b="0" lang="en-IN" sz="2800" spc="4" strike="noStrike">
                <a:solidFill>
                  <a:srgbClr val="ffffff"/>
                </a:solidFill>
                <a:latin typeface="Times New Roman"/>
              </a:rPr>
              <a:t>In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today's </a:t>
            </a:r>
            <a:r>
              <a:rPr b="0" lang="en-IN" sz="2800" spc="-1" strike="noStrike">
                <a:solidFill>
                  <a:srgbClr val="ffffff"/>
                </a:solidFill>
                <a:latin typeface="Times New Roman"/>
              </a:rPr>
              <a:t>digital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age, security and surveillance have </a:t>
            </a:r>
            <a:r>
              <a:rPr b="0" lang="en-IN" sz="2800" spc="-12" strike="noStrike">
                <a:solidFill>
                  <a:srgbClr val="ffffff"/>
                </a:solidFill>
                <a:latin typeface="Times New Roman"/>
              </a:rPr>
              <a:t>become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 increasingly</a:t>
            </a:r>
            <a:r>
              <a:rPr b="0" lang="en-IN" sz="28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important.</a:t>
            </a:r>
            <a:r>
              <a:rPr b="0" lang="en-IN" sz="2800" spc="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12" strike="noStrike">
                <a:solidFill>
                  <a:srgbClr val="ffffff"/>
                </a:solidFill>
                <a:latin typeface="Times New Roman"/>
              </a:rPr>
              <a:t>One</a:t>
            </a:r>
            <a:r>
              <a:rPr b="0" lang="en-IN" sz="2800" spc="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significant</a:t>
            </a:r>
            <a:r>
              <a:rPr b="0" lang="en-IN" sz="2800" spc="-2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aspect</a:t>
            </a:r>
            <a:r>
              <a:rPr b="0" lang="en-IN" sz="2800" spc="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of</a:t>
            </a:r>
            <a:r>
              <a:rPr b="0" lang="en-IN" sz="2800" spc="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ffffff"/>
                </a:solidFill>
                <a:latin typeface="Times New Roman"/>
              </a:rPr>
              <a:t>digital</a:t>
            </a:r>
            <a:r>
              <a:rPr b="0" lang="en-IN" sz="28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security </a:t>
            </a:r>
            <a:r>
              <a:rPr b="0" lang="en-IN" sz="2800" spc="-68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ffffff"/>
                </a:solidFill>
                <a:latin typeface="Times New Roman"/>
              </a:rPr>
              <a:t>involves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monitoring and recording user activity on computing </a:t>
            </a:r>
            <a:r>
              <a:rPr b="0" lang="en-IN" sz="2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devices.</a:t>
            </a:r>
            <a:r>
              <a:rPr b="0" lang="en-IN" sz="2800" spc="-7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106" strike="noStrike">
                <a:solidFill>
                  <a:srgbClr val="ffffff"/>
                </a:solidFill>
                <a:latin typeface="Times New Roman"/>
              </a:rPr>
              <a:t>To</a:t>
            </a:r>
            <a:r>
              <a:rPr b="0" lang="en-IN" sz="2800" spc="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address</a:t>
            </a:r>
            <a:r>
              <a:rPr b="0" lang="en-IN" sz="2800" spc="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this</a:t>
            </a:r>
            <a:r>
              <a:rPr b="0" lang="en-IN" sz="28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need,</a:t>
            </a:r>
            <a:r>
              <a:rPr b="0" lang="en-IN" sz="28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we</a:t>
            </a:r>
            <a:r>
              <a:rPr b="0" lang="en-IN" sz="2800" spc="-1" strike="noStrike">
                <a:solidFill>
                  <a:srgbClr val="ffffff"/>
                </a:solidFill>
                <a:latin typeface="Times New Roman"/>
              </a:rPr>
              <a:t> propose</a:t>
            </a:r>
            <a:r>
              <a:rPr b="0" lang="en-IN" sz="28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2800" spc="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development</a:t>
            </a:r>
            <a:r>
              <a:rPr b="0" lang="en-IN" sz="28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of</a:t>
            </a:r>
            <a:r>
              <a:rPr b="0" lang="en-IN" sz="2800" spc="18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a </a:t>
            </a:r>
            <a:r>
              <a:rPr b="0" lang="en-IN" sz="2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keylogger</a:t>
            </a:r>
            <a:r>
              <a:rPr b="0" lang="en-IN" sz="28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7" strike="noStrike">
                <a:solidFill>
                  <a:srgbClr val="ffffff"/>
                </a:solidFill>
                <a:latin typeface="Times New Roman"/>
              </a:rPr>
              <a:t>software </a:t>
            </a:r>
            <a:r>
              <a:rPr b="0" lang="en-IN" sz="2800" spc="-1" strike="noStrike">
                <a:solidFill>
                  <a:srgbClr val="ffffff"/>
                </a:solidFill>
                <a:latin typeface="Times New Roman"/>
              </a:rPr>
              <a:t>solution.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903680" y="586080"/>
            <a:ext cx="66898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3200" spc="-367" strike="noStrike" u="heavy">
                <a:solidFill>
                  <a:srgbClr val="ffffff"/>
                </a:solidFill>
                <a:uFillTx/>
                <a:latin typeface="Tahoma"/>
              </a:rPr>
              <a:t>SYSTE</a:t>
            </a:r>
            <a:r>
              <a:rPr b="1" lang="en-IN" sz="3200" spc="24" strike="noStrike" u="heavy">
                <a:solidFill>
                  <a:srgbClr val="ffffff"/>
                </a:solidFill>
                <a:uFillTx/>
                <a:latin typeface="Tahoma"/>
              </a:rPr>
              <a:t>M</a:t>
            </a:r>
            <a:r>
              <a:rPr b="1" lang="en-IN" sz="3200" spc="-60" strike="noStrike" u="heavy">
                <a:solidFill>
                  <a:srgbClr val="ffffff"/>
                </a:solidFill>
                <a:uFillTx/>
                <a:latin typeface="Tahoma"/>
              </a:rPr>
              <a:t> </a:t>
            </a:r>
            <a:r>
              <a:rPr b="1" lang="en-IN" sz="3200" spc="-165" strike="noStrike" u="heavy">
                <a:solidFill>
                  <a:srgbClr val="ffffff"/>
                </a:solidFill>
                <a:uFillTx/>
                <a:latin typeface="Tahoma"/>
              </a:rPr>
              <a:t>DEVELOPMEN</a:t>
            </a:r>
            <a:r>
              <a:rPr b="1" lang="en-IN" sz="3200" spc="-616" strike="noStrike" u="heavy">
                <a:solidFill>
                  <a:srgbClr val="ffffff"/>
                </a:solidFill>
                <a:uFillTx/>
                <a:latin typeface="Tahoma"/>
              </a:rPr>
              <a:t>T</a:t>
            </a:r>
            <a:r>
              <a:rPr b="1" lang="en-IN" sz="3200" spc="-86" strike="noStrike" u="heavy">
                <a:solidFill>
                  <a:srgbClr val="ffffff"/>
                </a:solidFill>
                <a:uFillTx/>
                <a:latin typeface="Tahoma"/>
              </a:rPr>
              <a:t> </a:t>
            </a:r>
            <a:r>
              <a:rPr b="1" lang="en-IN" sz="3200" spc="-72" strike="noStrike" u="heavy">
                <a:solidFill>
                  <a:srgbClr val="ffffff"/>
                </a:solidFill>
                <a:uFillTx/>
                <a:latin typeface="Tahoma"/>
              </a:rPr>
              <a:t>A</a:t>
            </a:r>
            <a:r>
              <a:rPr b="1" lang="en-IN" sz="3200" spc="-60" strike="noStrike" u="heavy">
                <a:solidFill>
                  <a:srgbClr val="ffffff"/>
                </a:solidFill>
                <a:uFillTx/>
                <a:latin typeface="Tahoma"/>
              </a:rPr>
              <a:t>P</a:t>
            </a:r>
            <a:r>
              <a:rPr b="1" lang="en-IN" sz="3200" spc="-55" strike="noStrike" u="heavy">
                <a:solidFill>
                  <a:srgbClr val="ffffff"/>
                </a:solidFill>
                <a:uFillTx/>
                <a:latin typeface="Tahoma"/>
              </a:rPr>
              <a:t>PROACH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213200" y="1751760"/>
            <a:ext cx="872460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0">
            <a:spAutoFit/>
          </a:bodyPr>
          <a:p>
            <a:pPr marL="299160" indent="-286560">
              <a:lnSpc>
                <a:spcPts val="2160"/>
              </a:lnSpc>
              <a:spcBef>
                <a:spcPts val="374"/>
              </a:spcBef>
              <a:buClr>
                <a:srgbClr val="ffffff"/>
              </a:buClr>
              <a:buSzPct val="80000"/>
              <a:buFont typeface="Wingdings" charset="2"/>
              <a:buChar char=""/>
            </a:pPr>
            <a:r>
              <a:rPr b="0" lang="en-IN" sz="2000" spc="-15" strike="noStrike">
                <a:latin typeface="Verdana"/>
              </a:rPr>
              <a:t>Deploying </a:t>
            </a:r>
            <a:r>
              <a:rPr b="0" lang="en-IN" sz="2000" spc="162" strike="noStrike">
                <a:latin typeface="Verdana"/>
              </a:rPr>
              <a:t>a </a:t>
            </a:r>
            <a:r>
              <a:rPr b="0" lang="en-IN" sz="2000" spc="-21" strike="noStrike">
                <a:latin typeface="Verdana"/>
              </a:rPr>
              <a:t>keylogger </a:t>
            </a:r>
            <a:r>
              <a:rPr b="0" lang="en-IN" sz="2000" spc="-120" strike="noStrike">
                <a:latin typeface="Verdana"/>
              </a:rPr>
              <a:t>system </a:t>
            </a:r>
            <a:r>
              <a:rPr b="0" lang="en-IN" sz="2000" spc="-80" strike="noStrike">
                <a:latin typeface="Verdana"/>
              </a:rPr>
              <a:t>requires </a:t>
            </a:r>
            <a:r>
              <a:rPr b="0" lang="en-IN" sz="2000" spc="-1" strike="noStrike">
                <a:latin typeface="Verdana"/>
              </a:rPr>
              <a:t>careful </a:t>
            </a:r>
            <a:r>
              <a:rPr b="0" lang="en-IN" sz="2000" spc="-12" strike="noStrike">
                <a:latin typeface="Verdana"/>
              </a:rPr>
              <a:t>planning </a:t>
            </a:r>
            <a:r>
              <a:rPr b="0" lang="en-IN" sz="2000" spc="72" strike="noStrike">
                <a:latin typeface="Verdana"/>
              </a:rPr>
              <a:t>and </a:t>
            </a:r>
            <a:r>
              <a:rPr b="0" lang="en-IN" sz="2000" spc="77" strike="noStrike">
                <a:latin typeface="Verdana"/>
              </a:rPr>
              <a:t> </a:t>
            </a:r>
            <a:r>
              <a:rPr b="0" lang="en-IN" sz="2000" spc="-15" strike="noStrike">
                <a:latin typeface="Verdana"/>
              </a:rPr>
              <a:t>consideration</a:t>
            </a:r>
            <a:r>
              <a:rPr b="0" lang="en-IN" sz="2000" spc="-165" strike="noStrike">
                <a:latin typeface="Verdana"/>
              </a:rPr>
              <a:t> </a:t>
            </a:r>
            <a:r>
              <a:rPr b="0" lang="en-IN" sz="2000" spc="-7" strike="noStrike">
                <a:latin typeface="Verdana"/>
              </a:rPr>
              <a:t>to</a:t>
            </a:r>
            <a:r>
              <a:rPr b="0" lang="en-IN" sz="2000" spc="-171" strike="noStrike">
                <a:latin typeface="Verdana"/>
              </a:rPr>
              <a:t> </a:t>
            </a:r>
            <a:r>
              <a:rPr b="0" lang="en-IN" sz="2000" spc="-66" strike="noStrike">
                <a:latin typeface="Verdana"/>
              </a:rPr>
              <a:t>ensure</a:t>
            </a:r>
            <a:r>
              <a:rPr b="0" lang="en-IN" sz="2000" spc="-185" strike="noStrike">
                <a:latin typeface="Verdana"/>
              </a:rPr>
              <a:t> </a:t>
            </a:r>
            <a:r>
              <a:rPr b="0" lang="en-IN" sz="2000" spc="-177" strike="noStrike">
                <a:latin typeface="Verdana"/>
              </a:rPr>
              <a:t>its </a:t>
            </a:r>
            <a:r>
              <a:rPr b="0" lang="en-IN" sz="2000" spc="-41" strike="noStrike">
                <a:latin typeface="Verdana"/>
              </a:rPr>
              <a:t>effectiveness,</a:t>
            </a:r>
            <a:r>
              <a:rPr b="0" lang="en-IN" sz="2000" spc="-197" strike="noStrike">
                <a:latin typeface="Verdana"/>
              </a:rPr>
              <a:t> </a:t>
            </a:r>
            <a:r>
              <a:rPr b="0" lang="en-IN" sz="2000" spc="-86" strike="noStrike">
                <a:latin typeface="Verdana"/>
              </a:rPr>
              <a:t>security,</a:t>
            </a:r>
            <a:r>
              <a:rPr b="0" lang="en-IN" sz="2000" spc="-197" strike="noStrike">
                <a:latin typeface="Verdana"/>
              </a:rPr>
              <a:t> </a:t>
            </a:r>
            <a:r>
              <a:rPr b="0" lang="en-IN" sz="2000" spc="77" strike="noStrike">
                <a:latin typeface="Verdana"/>
              </a:rPr>
              <a:t>and</a:t>
            </a:r>
            <a:r>
              <a:rPr b="0" lang="en-IN" sz="2000" spc="-160" strike="noStrike">
                <a:latin typeface="Verdana"/>
              </a:rPr>
              <a:t> </a:t>
            </a:r>
            <a:r>
              <a:rPr b="0" lang="en-IN" sz="2000" spc="12" strike="noStrike">
                <a:latin typeface="Verdana"/>
              </a:rPr>
              <a:t>ethical</a:t>
            </a:r>
            <a:r>
              <a:rPr b="0" lang="en-IN" sz="2000" spc="-182" strike="noStrike">
                <a:latin typeface="Verdana"/>
              </a:rPr>
              <a:t> </a:t>
            </a:r>
            <a:r>
              <a:rPr b="0" lang="en-IN" sz="2000" spc="-21" strike="noStrike">
                <a:latin typeface="Verdana"/>
              </a:rPr>
              <a:t>usage. </a:t>
            </a:r>
            <a:r>
              <a:rPr b="0" lang="en-IN" sz="2000" spc="-690" strike="noStrike">
                <a:latin typeface="Verdana"/>
              </a:rPr>
              <a:t> </a:t>
            </a:r>
            <a:r>
              <a:rPr b="0" lang="en-IN" sz="2000" spc="-52" strike="noStrike">
                <a:latin typeface="Verdana"/>
              </a:rPr>
              <a:t>Her</a:t>
            </a:r>
            <a:r>
              <a:rPr b="0" lang="en-IN" sz="2000" spc="-46" strike="noStrike">
                <a:latin typeface="Verdana"/>
              </a:rPr>
              <a:t>e</a:t>
            </a:r>
            <a:r>
              <a:rPr b="0" lang="en-IN" sz="2000" spc="-205" strike="noStrike">
                <a:latin typeface="Verdana"/>
              </a:rPr>
              <a:t>'s</a:t>
            </a:r>
            <a:r>
              <a:rPr b="0" lang="en-IN" sz="2000" spc="-177" strike="noStrike">
                <a:latin typeface="Verdana"/>
              </a:rPr>
              <a:t> </a:t>
            </a:r>
            <a:r>
              <a:rPr b="0" lang="en-IN" sz="2000" spc="162" strike="noStrike">
                <a:latin typeface="Verdana"/>
              </a:rPr>
              <a:t>a</a:t>
            </a:r>
            <a:r>
              <a:rPr b="0" lang="en-IN" sz="2000" spc="-165" strike="noStrike">
                <a:latin typeface="Verdana"/>
              </a:rPr>
              <a:t> </a:t>
            </a:r>
            <a:r>
              <a:rPr b="0" lang="en-IN" sz="2000" spc="-222" strike="noStrike">
                <a:latin typeface="Verdana"/>
              </a:rPr>
              <a:t>s</a:t>
            </a:r>
            <a:r>
              <a:rPr b="0" lang="en-IN" sz="2000" spc="-151" strike="noStrike">
                <a:latin typeface="Verdana"/>
              </a:rPr>
              <a:t>t</a:t>
            </a:r>
            <a:r>
              <a:rPr b="0" lang="en-IN" sz="2000" spc="109" strike="noStrike">
                <a:latin typeface="Verdana"/>
              </a:rPr>
              <a:t>e</a:t>
            </a:r>
            <a:r>
              <a:rPr b="0" lang="en-IN" sz="2000" spc="123" strike="noStrike">
                <a:latin typeface="Verdana"/>
              </a:rPr>
              <a:t>p</a:t>
            </a:r>
            <a:r>
              <a:rPr b="0" lang="en-IN" sz="2000" spc="-256" strike="noStrike">
                <a:latin typeface="Verdana"/>
              </a:rPr>
              <a:t>-</a:t>
            </a:r>
            <a:r>
              <a:rPr b="0" lang="en-IN" sz="2000" spc="4" strike="noStrike">
                <a:latin typeface="Verdana"/>
              </a:rPr>
              <a:t>b</a:t>
            </a:r>
            <a:r>
              <a:rPr b="0" lang="en-IN" sz="2000" spc="-7" strike="noStrike">
                <a:latin typeface="Verdana"/>
              </a:rPr>
              <a:t>y</a:t>
            </a:r>
            <a:r>
              <a:rPr b="0" lang="en-IN" sz="2000" spc="-256" strike="noStrike">
                <a:latin typeface="Verdana"/>
              </a:rPr>
              <a:t>-</a:t>
            </a:r>
            <a:r>
              <a:rPr b="0" lang="en-IN" sz="2000" spc="-282" strike="noStrike">
                <a:latin typeface="Verdana"/>
              </a:rPr>
              <a:t>s</a:t>
            </a:r>
            <a:r>
              <a:rPr b="0" lang="en-IN" sz="2000" spc="-1" strike="noStrike">
                <a:latin typeface="Verdana"/>
              </a:rPr>
              <a:t>t</a:t>
            </a:r>
            <a:r>
              <a:rPr b="0" lang="en-IN" sz="2000" spc="4" strike="noStrike">
                <a:latin typeface="Verdana"/>
              </a:rPr>
              <a:t>e</a:t>
            </a:r>
            <a:r>
              <a:rPr b="0" lang="en-IN" sz="2000" spc="117" strike="noStrike">
                <a:latin typeface="Verdana"/>
              </a:rPr>
              <a:t>p</a:t>
            </a:r>
            <a:r>
              <a:rPr b="0" lang="en-IN" sz="2000" spc="-202" strike="noStrike">
                <a:latin typeface="Verdana"/>
              </a:rPr>
              <a:t> </a:t>
            </a:r>
            <a:r>
              <a:rPr b="0" lang="en-IN" sz="2000" spc="52" strike="noStrike">
                <a:latin typeface="Verdana"/>
              </a:rPr>
              <a:t>dep</a:t>
            </a:r>
            <a:r>
              <a:rPr b="0" lang="en-IN" sz="2000" spc="29" strike="noStrike">
                <a:latin typeface="Verdana"/>
              </a:rPr>
              <a:t>l</a:t>
            </a:r>
            <a:r>
              <a:rPr b="0" lang="en-IN" sz="2000" spc="-12" strike="noStrike">
                <a:latin typeface="Verdana"/>
              </a:rPr>
              <a:t>o</a:t>
            </a:r>
            <a:r>
              <a:rPr b="0" lang="en-IN" sz="2000" spc="-21" strike="noStrike">
                <a:latin typeface="Verdana"/>
              </a:rPr>
              <a:t>y</a:t>
            </a:r>
            <a:r>
              <a:rPr b="0" lang="en-IN" sz="2000" spc="24" strike="noStrike">
                <a:latin typeface="Verdana"/>
              </a:rPr>
              <a:t>m</a:t>
            </a:r>
            <a:r>
              <a:rPr b="0" lang="en-IN" sz="2000" spc="18" strike="noStrike">
                <a:latin typeface="Verdana"/>
              </a:rPr>
              <a:t>e</a:t>
            </a:r>
            <a:r>
              <a:rPr b="0" lang="en-IN" sz="2000" spc="-80" strike="noStrike">
                <a:latin typeface="Verdana"/>
              </a:rPr>
              <a:t>nt</a:t>
            </a:r>
            <a:r>
              <a:rPr b="0" lang="en-IN" sz="2000" spc="-177" strike="noStrike">
                <a:latin typeface="Verdana"/>
              </a:rPr>
              <a:t> </a:t>
            </a:r>
            <a:r>
              <a:rPr b="0" lang="en-IN" sz="2000" spc="43" strike="noStrike">
                <a:latin typeface="Verdana"/>
              </a:rPr>
              <a:t>appr</a:t>
            </a:r>
            <a:r>
              <a:rPr b="0" lang="en-IN" sz="2000" spc="38" strike="noStrike">
                <a:latin typeface="Verdana"/>
              </a:rPr>
              <a:t>o</a:t>
            </a:r>
            <a:r>
              <a:rPr b="0" lang="en-IN" sz="2000" spc="-1" strike="noStrike">
                <a:latin typeface="Verdana"/>
              </a:rPr>
              <a:t>ach: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19"/>
              </a:spcBef>
            </a:pPr>
            <a:r>
              <a:rPr b="1" lang="en-IN" sz="2000" spc="-35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Select</a:t>
            </a:r>
            <a:r>
              <a:rPr b="1" lang="en-IN" sz="2000" spc="-60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1" lang="en-IN" sz="2000" spc="-35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Deployment</a:t>
            </a:r>
            <a:r>
              <a:rPr b="1" lang="en-IN" sz="2000" spc="-66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1" lang="en-IN" sz="2000" spc="-41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Method:</a:t>
            </a:r>
            <a:endParaRPr b="0" lang="en-IN" sz="2000" spc="-1" strike="noStrike">
              <a:latin typeface="Arial"/>
            </a:endParaRPr>
          </a:p>
          <a:p>
            <a:pPr marL="299160" indent="-286560">
              <a:lnSpc>
                <a:spcPts val="2160"/>
              </a:lnSpc>
              <a:spcBef>
                <a:spcPts val="1100"/>
              </a:spcBef>
              <a:buClr>
                <a:srgbClr val="ffffff"/>
              </a:buClr>
              <a:buSzPct val="80000"/>
              <a:buFont typeface="Wingdings" charset="2"/>
              <a:buChar char=""/>
            </a:pPr>
            <a:r>
              <a:rPr b="0" lang="en-IN" sz="2000" spc="32" strike="noStrike">
                <a:solidFill>
                  <a:srgbClr val="ffffff"/>
                </a:solidFill>
                <a:latin typeface="Verdana"/>
              </a:rPr>
              <a:t>Choose</a:t>
            </a:r>
            <a:r>
              <a:rPr b="0" lang="en-IN" sz="2000" spc="-157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15" strike="noStrike">
                <a:solidFill>
                  <a:srgbClr val="ffffff"/>
                </a:solidFill>
                <a:latin typeface="Verdana"/>
              </a:rPr>
              <a:t>the</a:t>
            </a:r>
            <a:r>
              <a:rPr b="0" lang="en-IN" sz="2000" spc="-177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4" strike="noStrike">
                <a:solidFill>
                  <a:srgbClr val="ffffff"/>
                </a:solidFill>
                <a:latin typeface="Verdana"/>
              </a:rPr>
              <a:t>appropriate</a:t>
            </a:r>
            <a:r>
              <a:rPr b="0" lang="en-IN" sz="2000" spc="-18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4" strike="noStrike">
                <a:solidFill>
                  <a:srgbClr val="ffffff"/>
                </a:solidFill>
                <a:latin typeface="Verdana"/>
              </a:rPr>
              <a:t>deployment</a:t>
            </a:r>
            <a:r>
              <a:rPr b="0" lang="en-IN" sz="2000" spc="-171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18" strike="noStrike">
                <a:solidFill>
                  <a:srgbClr val="ffffff"/>
                </a:solidFill>
                <a:latin typeface="Verdana"/>
              </a:rPr>
              <a:t>method</a:t>
            </a:r>
            <a:r>
              <a:rPr b="0" lang="en-IN" sz="2000" spc="-177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49" strike="noStrike">
                <a:solidFill>
                  <a:srgbClr val="ffffff"/>
                </a:solidFill>
                <a:latin typeface="Verdana"/>
              </a:rPr>
              <a:t>based</a:t>
            </a:r>
            <a:r>
              <a:rPr b="0" lang="en-IN" sz="2000" spc="-177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24" strike="noStrike">
                <a:solidFill>
                  <a:srgbClr val="ffffff"/>
                </a:solidFill>
                <a:latin typeface="Verdana"/>
              </a:rPr>
              <a:t>on</a:t>
            </a:r>
            <a:r>
              <a:rPr b="0" lang="en-IN" sz="2000" spc="-151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15" strike="noStrike">
                <a:solidFill>
                  <a:srgbClr val="ffffff"/>
                </a:solidFill>
                <a:latin typeface="Verdana"/>
              </a:rPr>
              <a:t>the</a:t>
            </a:r>
            <a:r>
              <a:rPr b="0" lang="en-IN" sz="2000" spc="-16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21" strike="noStrike">
                <a:solidFill>
                  <a:srgbClr val="ffffff"/>
                </a:solidFill>
                <a:latin typeface="Verdana"/>
              </a:rPr>
              <a:t>target </a:t>
            </a:r>
            <a:r>
              <a:rPr b="0" lang="en-IN" sz="2000" spc="-690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49" strike="noStrike">
                <a:solidFill>
                  <a:srgbClr val="ffffff"/>
                </a:solidFill>
                <a:latin typeface="Verdana"/>
              </a:rPr>
              <a:t>de</a:t>
            </a:r>
            <a:r>
              <a:rPr b="0" lang="en-IN" sz="2000" spc="63" strike="noStrike">
                <a:solidFill>
                  <a:srgbClr val="ffffff"/>
                </a:solidFill>
                <a:latin typeface="Verdana"/>
              </a:rPr>
              <a:t>v</a:t>
            </a:r>
            <a:r>
              <a:rPr b="0" lang="en-IN" sz="2000" spc="-21" strike="noStrike">
                <a:solidFill>
                  <a:srgbClr val="ffffff"/>
                </a:solidFill>
                <a:latin typeface="Verdana"/>
              </a:rPr>
              <a:t>ice</a:t>
            </a:r>
            <a:r>
              <a:rPr b="0" lang="en-IN" sz="2000" spc="-15" strike="noStrike">
                <a:solidFill>
                  <a:srgbClr val="ffffff"/>
                </a:solidFill>
                <a:latin typeface="Verdana"/>
              </a:rPr>
              <a:t>s</a:t>
            </a:r>
            <a:r>
              <a:rPr b="0" lang="en-IN" sz="2000" spc="-177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72" strike="noStrike">
                <a:solidFill>
                  <a:srgbClr val="ffffff"/>
                </a:solidFill>
                <a:latin typeface="Verdana"/>
              </a:rPr>
              <a:t>an</a:t>
            </a:r>
            <a:r>
              <a:rPr b="0" lang="en-IN" sz="2000" spc="77" strike="noStrike">
                <a:solidFill>
                  <a:srgbClr val="ffffff"/>
                </a:solidFill>
                <a:latin typeface="Verdana"/>
              </a:rPr>
              <a:t>d</a:t>
            </a:r>
            <a:r>
              <a:rPr b="0" lang="en-IN" sz="2000" spc="-160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120" strike="noStrike">
                <a:solidFill>
                  <a:srgbClr val="ffffff"/>
                </a:solidFill>
                <a:latin typeface="Verdana"/>
              </a:rPr>
              <a:t>y</a:t>
            </a:r>
            <a:r>
              <a:rPr b="0" lang="en-IN" sz="2000" spc="-72" strike="noStrike">
                <a:solidFill>
                  <a:srgbClr val="ffffff"/>
                </a:solidFill>
                <a:latin typeface="Verdana"/>
              </a:rPr>
              <a:t>our</a:t>
            </a:r>
            <a:r>
              <a:rPr b="0" lang="en-IN" sz="2000" spc="-151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109" strike="noStrike">
                <a:solidFill>
                  <a:srgbClr val="ffffff"/>
                </a:solidFill>
                <a:latin typeface="Verdana"/>
              </a:rPr>
              <a:t>d</a:t>
            </a:r>
            <a:r>
              <a:rPr b="0" lang="en-IN" sz="2000" spc="111" strike="noStrike">
                <a:solidFill>
                  <a:srgbClr val="ffffff"/>
                </a:solidFill>
                <a:latin typeface="Verdana"/>
              </a:rPr>
              <a:t>ep</a:t>
            </a:r>
            <a:r>
              <a:rPr b="0" lang="en-IN" sz="2000" spc="-145" strike="noStrike">
                <a:solidFill>
                  <a:srgbClr val="ffffff"/>
                </a:solidFill>
                <a:latin typeface="Verdana"/>
              </a:rPr>
              <a:t>l</a:t>
            </a:r>
            <a:r>
              <a:rPr b="0" lang="en-IN" sz="2000" spc="-12" strike="noStrike">
                <a:solidFill>
                  <a:srgbClr val="ffffff"/>
                </a:solidFill>
                <a:latin typeface="Verdana"/>
              </a:rPr>
              <a:t>o</a:t>
            </a:r>
            <a:r>
              <a:rPr b="0" lang="en-IN" sz="2000" spc="-21" strike="noStrike">
                <a:solidFill>
                  <a:srgbClr val="ffffff"/>
                </a:solidFill>
                <a:latin typeface="Verdana"/>
              </a:rPr>
              <a:t>y</a:t>
            </a:r>
            <a:r>
              <a:rPr b="0" lang="en-IN" sz="2000" spc="-72" strike="noStrike">
                <a:solidFill>
                  <a:srgbClr val="ffffff"/>
                </a:solidFill>
                <a:latin typeface="Verdana"/>
              </a:rPr>
              <a:t>m</a:t>
            </a:r>
            <a:r>
              <a:rPr b="0" lang="en-IN" sz="2000" spc="29" strike="noStrike">
                <a:solidFill>
                  <a:srgbClr val="ffffff"/>
                </a:solidFill>
                <a:latin typeface="Verdana"/>
              </a:rPr>
              <a:t>en</a:t>
            </a:r>
            <a:r>
              <a:rPr b="0" lang="en-IN" sz="2000" spc="-111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2000" spc="-191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29" strike="noStrike">
                <a:solidFill>
                  <a:srgbClr val="ffffff"/>
                </a:solidFill>
                <a:latin typeface="Verdana"/>
              </a:rPr>
              <a:t>en</a:t>
            </a:r>
            <a:r>
              <a:rPr b="0" lang="en-IN" sz="2000" spc="-60" strike="noStrike">
                <a:solidFill>
                  <a:srgbClr val="ffffff"/>
                </a:solidFill>
                <a:latin typeface="Verdana"/>
              </a:rPr>
              <a:t>v</a:t>
            </a:r>
            <a:r>
              <a:rPr b="0" lang="en-IN" sz="2000" spc="-165" strike="noStrike">
                <a:solidFill>
                  <a:srgbClr val="ffffff"/>
                </a:solidFill>
                <a:latin typeface="Verdana"/>
              </a:rPr>
              <a:t>i</a:t>
            </a:r>
            <a:r>
              <a:rPr b="0" lang="en-IN" sz="2000" spc="-256" strike="noStrike">
                <a:solidFill>
                  <a:srgbClr val="ffffff"/>
                </a:solidFill>
                <a:latin typeface="Verdana"/>
              </a:rPr>
              <a:t>r</a:t>
            </a:r>
            <a:r>
              <a:rPr b="0" lang="en-IN" sz="2000" spc="24" strike="noStrike">
                <a:solidFill>
                  <a:srgbClr val="ffffff"/>
                </a:solidFill>
                <a:latin typeface="Verdana"/>
              </a:rPr>
              <a:t>onme</a:t>
            </a:r>
            <a:r>
              <a:rPr b="0" lang="en-IN" sz="2000" spc="-80" strike="noStrike">
                <a:solidFill>
                  <a:srgbClr val="ffffff"/>
                </a:solidFill>
                <a:latin typeface="Verdana"/>
              </a:rPr>
              <a:t>nt</a:t>
            </a:r>
            <a:r>
              <a:rPr b="0" lang="en-IN" sz="2000" spc="-177" strike="noStrike">
                <a:solidFill>
                  <a:srgbClr val="ffffff"/>
                </a:solidFill>
                <a:latin typeface="Verdana"/>
              </a:rPr>
              <a:t>.</a:t>
            </a:r>
            <a:endParaRPr b="0" lang="en-IN" sz="2000" spc="-1" strike="noStrike">
              <a:latin typeface="Arial"/>
            </a:endParaRPr>
          </a:p>
          <a:p>
            <a:pPr marL="299160" indent="-286560">
              <a:lnSpc>
                <a:spcPts val="2279"/>
              </a:lnSpc>
              <a:spcBef>
                <a:spcPts val="811"/>
              </a:spcBef>
              <a:buClr>
                <a:srgbClr val="ffffff"/>
              </a:buClr>
              <a:buSzPct val="80000"/>
              <a:buFont typeface="Wingdings" charset="2"/>
              <a:buChar char=""/>
            </a:pPr>
            <a:r>
              <a:rPr b="0" lang="en-IN" sz="2000" spc="-15" strike="noStrike">
                <a:solidFill>
                  <a:srgbClr val="ffffff"/>
                </a:solidFill>
                <a:latin typeface="Verdana"/>
              </a:rPr>
              <a:t>Deployment</a:t>
            </a:r>
            <a:r>
              <a:rPr b="0" lang="en-IN" sz="2000" spc="-18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21" strike="noStrike">
                <a:solidFill>
                  <a:srgbClr val="ffffff"/>
                </a:solidFill>
                <a:latin typeface="Verdana"/>
              </a:rPr>
              <a:t>methods</a:t>
            </a:r>
            <a:r>
              <a:rPr b="0" lang="en-IN" sz="2000" spc="-177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123" strike="noStrike">
                <a:solidFill>
                  <a:srgbClr val="ffffff"/>
                </a:solidFill>
                <a:latin typeface="Verdana"/>
              </a:rPr>
              <a:t>can</a:t>
            </a:r>
            <a:r>
              <a:rPr b="0" lang="en-IN" sz="2000" spc="-14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9" strike="noStrike">
                <a:solidFill>
                  <a:srgbClr val="ffffff"/>
                </a:solidFill>
                <a:latin typeface="Verdana"/>
              </a:rPr>
              <a:t>include</a:t>
            </a:r>
            <a:r>
              <a:rPr b="0" lang="en-IN" sz="2000" spc="-151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Verdana"/>
              </a:rPr>
              <a:t>manual</a:t>
            </a:r>
            <a:r>
              <a:rPr b="0" lang="en-IN" sz="2000" spc="-191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75" strike="noStrike">
                <a:solidFill>
                  <a:srgbClr val="ffffff"/>
                </a:solidFill>
                <a:latin typeface="Verdana"/>
              </a:rPr>
              <a:t>installation,</a:t>
            </a:r>
            <a:r>
              <a:rPr b="0" lang="en-IN" sz="2000" spc="-191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15" strike="noStrike">
                <a:solidFill>
                  <a:srgbClr val="ffffff"/>
                </a:solidFill>
                <a:latin typeface="Verdana"/>
              </a:rPr>
              <a:t>remote</a:t>
            </a:r>
            <a:endParaRPr b="0" lang="en-IN" sz="2000" spc="-1" strike="noStrike">
              <a:latin typeface="Arial"/>
            </a:endParaRPr>
          </a:p>
          <a:p>
            <a:pPr marL="299160">
              <a:lnSpc>
                <a:spcPts val="2279"/>
              </a:lnSpc>
            </a:pPr>
            <a:r>
              <a:rPr b="0" lang="en-IN" sz="2000" spc="-12" strike="noStrike">
                <a:solidFill>
                  <a:srgbClr val="ffffff"/>
                </a:solidFill>
                <a:latin typeface="Verdana"/>
              </a:rPr>
              <a:t>deployment,</a:t>
            </a:r>
            <a:r>
              <a:rPr b="0" lang="en-IN" sz="2000" spc="-20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86" strike="noStrike">
                <a:solidFill>
                  <a:srgbClr val="ffffff"/>
                </a:solidFill>
                <a:latin typeface="Verdana"/>
              </a:rPr>
              <a:t>or</a:t>
            </a:r>
            <a:r>
              <a:rPr b="0" lang="en-IN" sz="2000" spc="-140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41" strike="noStrike">
                <a:solidFill>
                  <a:srgbClr val="ffffff"/>
                </a:solidFill>
                <a:latin typeface="Verdana"/>
              </a:rPr>
              <a:t>integration</a:t>
            </a:r>
            <a:r>
              <a:rPr b="0" lang="en-IN" sz="2000" spc="-18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55" strike="noStrike">
                <a:solidFill>
                  <a:srgbClr val="ffffff"/>
                </a:solidFill>
                <a:latin typeface="Verdana"/>
              </a:rPr>
              <a:t>into</a:t>
            </a:r>
            <a:r>
              <a:rPr b="0" lang="en-IN" sz="2000" spc="-16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92" strike="noStrike">
                <a:solidFill>
                  <a:srgbClr val="ffffff"/>
                </a:solidFill>
                <a:latin typeface="Verdana"/>
              </a:rPr>
              <a:t>existing</a:t>
            </a:r>
            <a:r>
              <a:rPr b="0" lang="en-IN" sz="2000" spc="-177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41" strike="noStrike">
                <a:solidFill>
                  <a:srgbClr val="ffffff"/>
                </a:solidFill>
                <a:latin typeface="Verdana"/>
              </a:rPr>
              <a:t>software</a:t>
            </a:r>
            <a:r>
              <a:rPr b="0" lang="en-IN" sz="2000" spc="-20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145" strike="noStrike">
                <a:solidFill>
                  <a:srgbClr val="ffffff"/>
                </a:solidFill>
                <a:latin typeface="Verdana"/>
              </a:rPr>
              <a:t>systems.</a:t>
            </a:r>
            <a:endParaRPr b="0" lang="en-IN" sz="2000" spc="-1" strike="noStrike"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856"/>
              </a:spcBef>
              <a:buClr>
                <a:srgbClr val="ffffff"/>
              </a:buClr>
              <a:buSzPct val="80000"/>
              <a:buFont typeface="Wingdings" charset="2"/>
              <a:buChar char=""/>
            </a:pPr>
            <a:r>
              <a:rPr b="1" lang="en-IN" sz="2000" spc="-32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Deployment</a:t>
            </a:r>
            <a:r>
              <a:rPr b="1" lang="en-IN" sz="2000" spc="-111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1" lang="en-IN" sz="2000" spc="-97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Plan:</a:t>
            </a:r>
            <a:endParaRPr b="0" lang="en-IN" sz="2000" spc="-1" strike="noStrike">
              <a:latin typeface="Arial"/>
            </a:endParaRPr>
          </a:p>
          <a:p>
            <a:pPr marL="299160" indent="-286560">
              <a:lnSpc>
                <a:spcPts val="2160"/>
              </a:lnSpc>
              <a:spcBef>
                <a:spcPts val="1100"/>
              </a:spcBef>
              <a:buClr>
                <a:srgbClr val="ffffff"/>
              </a:buClr>
              <a:buSzPct val="80000"/>
              <a:buFont typeface="Wingdings" charset="2"/>
              <a:buChar char=""/>
            </a:pPr>
            <a:r>
              <a:rPr b="0" lang="en-IN" sz="2000" spc="-12" strike="noStrike">
                <a:solidFill>
                  <a:srgbClr val="ffffff"/>
                </a:solidFill>
                <a:latin typeface="Verdana"/>
              </a:rPr>
              <a:t>De</a:t>
            </a:r>
            <a:r>
              <a:rPr b="0" lang="en-IN" sz="2000" spc="9" strike="noStrike">
                <a:solidFill>
                  <a:srgbClr val="ffffff"/>
                </a:solidFill>
                <a:latin typeface="Verdana"/>
              </a:rPr>
              <a:t>v</a:t>
            </a:r>
            <a:r>
              <a:rPr b="0" lang="en-IN" sz="2000" spc="-32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2000" spc="-7" strike="noStrike">
                <a:solidFill>
                  <a:srgbClr val="ffffff"/>
                </a:solidFill>
                <a:latin typeface="Verdana"/>
              </a:rPr>
              <a:t>l</a:t>
            </a:r>
            <a:r>
              <a:rPr b="0" lang="en-IN" sz="2000" spc="103" strike="noStrike">
                <a:solidFill>
                  <a:srgbClr val="ffffff"/>
                </a:solidFill>
                <a:latin typeface="Verdana"/>
              </a:rPr>
              <a:t>op</a:t>
            </a:r>
            <a:r>
              <a:rPr b="0" lang="en-IN" sz="2000" spc="-20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162" strike="noStrike">
                <a:solidFill>
                  <a:srgbClr val="ffffff"/>
                </a:solidFill>
                <a:latin typeface="Verdana"/>
              </a:rPr>
              <a:t>a</a:t>
            </a:r>
            <a:r>
              <a:rPr b="0" lang="en-IN" sz="2000" spc="-151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111" strike="noStrike">
                <a:solidFill>
                  <a:srgbClr val="ffffff"/>
                </a:solidFill>
                <a:latin typeface="Verdana"/>
              </a:rPr>
              <a:t>dep</a:t>
            </a:r>
            <a:r>
              <a:rPr b="0" lang="en-IN" sz="2000" spc="-145" strike="noStrike">
                <a:solidFill>
                  <a:srgbClr val="ffffff"/>
                </a:solidFill>
                <a:latin typeface="Verdana"/>
              </a:rPr>
              <a:t>l</a:t>
            </a:r>
            <a:r>
              <a:rPr b="0" lang="en-IN" sz="2000" spc="-12" strike="noStrike">
                <a:solidFill>
                  <a:srgbClr val="ffffff"/>
                </a:solidFill>
                <a:latin typeface="Verdana"/>
              </a:rPr>
              <a:t>o</a:t>
            </a:r>
            <a:r>
              <a:rPr b="0" lang="en-IN" sz="2000" spc="-21" strike="noStrike">
                <a:solidFill>
                  <a:srgbClr val="ffffff"/>
                </a:solidFill>
                <a:latin typeface="Verdana"/>
              </a:rPr>
              <a:t>y</a:t>
            </a:r>
            <a:r>
              <a:rPr b="0" lang="en-IN" sz="2000" spc="-72" strike="noStrike">
                <a:solidFill>
                  <a:srgbClr val="ffffff"/>
                </a:solidFill>
                <a:latin typeface="Verdana"/>
              </a:rPr>
              <a:t>m</a:t>
            </a:r>
            <a:r>
              <a:rPr b="0" lang="en-IN" sz="2000" spc="29" strike="noStrike">
                <a:solidFill>
                  <a:srgbClr val="ffffff"/>
                </a:solidFill>
                <a:latin typeface="Verdana"/>
              </a:rPr>
              <a:t>en</a:t>
            </a:r>
            <a:r>
              <a:rPr b="0" lang="en-IN" sz="2000" spc="-111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2000" spc="-18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26" strike="noStrike">
                <a:solidFill>
                  <a:srgbClr val="ffffff"/>
                </a:solidFill>
                <a:latin typeface="Verdana"/>
              </a:rPr>
              <a:t>p</a:t>
            </a:r>
            <a:r>
              <a:rPr b="0" lang="en-IN" sz="2000" spc="-7" strike="noStrike">
                <a:solidFill>
                  <a:srgbClr val="ffffff"/>
                </a:solidFill>
                <a:latin typeface="Verdana"/>
              </a:rPr>
              <a:t>l</a:t>
            </a:r>
            <a:r>
              <a:rPr b="0" lang="en-IN" sz="2000" spc="52" strike="noStrike">
                <a:solidFill>
                  <a:srgbClr val="ffffff"/>
                </a:solidFill>
                <a:latin typeface="Verdana"/>
              </a:rPr>
              <a:t>a</a:t>
            </a:r>
            <a:r>
              <a:rPr b="0" lang="en-IN" sz="2000" spc="58" strike="noStrike">
                <a:solidFill>
                  <a:srgbClr val="ffffff"/>
                </a:solidFill>
                <a:latin typeface="Verdana"/>
              </a:rPr>
              <a:t>n</a:t>
            </a:r>
            <a:r>
              <a:rPr b="0" lang="en-IN" sz="2000" spc="-16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26" strike="noStrike">
                <a:solidFill>
                  <a:srgbClr val="ffffff"/>
                </a:solidFill>
                <a:latin typeface="Verdana"/>
              </a:rPr>
              <a:t>ou</a:t>
            </a:r>
            <a:r>
              <a:rPr b="0" lang="en-IN" sz="2000" spc="-1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2000" spc="-145" strike="noStrike">
                <a:solidFill>
                  <a:srgbClr val="ffffff"/>
                </a:solidFill>
                <a:latin typeface="Verdana"/>
              </a:rPr>
              <a:t>l</a:t>
            </a:r>
            <a:r>
              <a:rPr b="0" lang="en-IN" sz="2000" spc="-137" strike="noStrike">
                <a:solidFill>
                  <a:srgbClr val="ffffff"/>
                </a:solidFill>
                <a:latin typeface="Verdana"/>
              </a:rPr>
              <a:t>in</a:t>
            </a:r>
            <a:r>
              <a:rPr b="0" lang="en-IN" sz="2000" spc="-92" strike="noStrike">
                <a:solidFill>
                  <a:srgbClr val="ffffff"/>
                </a:solidFill>
                <a:latin typeface="Verdana"/>
              </a:rPr>
              <a:t>i</a:t>
            </a:r>
            <a:r>
              <a:rPr b="0" lang="en-IN" sz="2000" spc="24" strike="noStrike">
                <a:solidFill>
                  <a:srgbClr val="ffffff"/>
                </a:solidFill>
                <a:latin typeface="Verdana"/>
              </a:rPr>
              <a:t>ng</a:t>
            </a:r>
            <a:r>
              <a:rPr b="0" lang="en-IN" sz="2000" spc="-18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100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2000" spc="29" strike="noStrike">
                <a:solidFill>
                  <a:srgbClr val="ffffff"/>
                </a:solidFill>
                <a:latin typeface="Verdana"/>
              </a:rPr>
              <a:t>he</a:t>
            </a:r>
            <a:r>
              <a:rPr b="0" lang="en-IN" sz="2000" spc="-18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222" strike="noStrike">
                <a:solidFill>
                  <a:srgbClr val="ffffff"/>
                </a:solidFill>
                <a:latin typeface="Verdana"/>
              </a:rPr>
              <a:t>s</a:t>
            </a:r>
            <a:r>
              <a:rPr b="0" lang="en-IN" sz="2000" spc="-151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2000" spc="111" strike="noStrike">
                <a:solidFill>
                  <a:srgbClr val="ffffff"/>
                </a:solidFill>
                <a:latin typeface="Verdana"/>
              </a:rPr>
              <a:t>ep</a:t>
            </a:r>
            <a:r>
              <a:rPr b="0" lang="en-IN" sz="2000" spc="-265" strike="noStrike">
                <a:solidFill>
                  <a:srgbClr val="ffffff"/>
                </a:solidFill>
                <a:latin typeface="Verdana"/>
              </a:rPr>
              <a:t>s</a:t>
            </a:r>
            <a:r>
              <a:rPr b="0" lang="en-IN" sz="2000" spc="-20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72" strike="noStrike">
                <a:solidFill>
                  <a:srgbClr val="ffffff"/>
                </a:solidFill>
                <a:latin typeface="Verdana"/>
              </a:rPr>
              <a:t>an</a:t>
            </a:r>
            <a:r>
              <a:rPr b="0" lang="en-IN" sz="2000" spc="77" strike="noStrike">
                <a:solidFill>
                  <a:srgbClr val="ffffff"/>
                </a:solidFill>
                <a:latin typeface="Verdana"/>
              </a:rPr>
              <a:t>d</a:t>
            </a:r>
            <a:r>
              <a:rPr b="0" lang="en-IN" sz="2000" spc="-160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100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2000" spc="-41" strike="noStrike">
                <a:solidFill>
                  <a:srgbClr val="ffffff"/>
                </a:solidFill>
                <a:latin typeface="Verdana"/>
              </a:rPr>
              <a:t>im</a:t>
            </a:r>
            <a:r>
              <a:rPr b="0" lang="en-IN" sz="2000" spc="-32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2000" spc="-145" strike="noStrike">
                <a:solidFill>
                  <a:srgbClr val="ffffff"/>
                </a:solidFill>
                <a:latin typeface="Verdana"/>
              </a:rPr>
              <a:t>l</a:t>
            </a:r>
            <a:r>
              <a:rPr b="0" lang="en-IN" sz="2000" spc="-32" strike="noStrike">
                <a:solidFill>
                  <a:srgbClr val="ffffff"/>
                </a:solidFill>
                <a:latin typeface="Verdana"/>
              </a:rPr>
              <a:t>in</a:t>
            </a:r>
            <a:r>
              <a:rPr b="0" lang="en-IN" sz="2000" spc="-35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2000" spc="-18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4" strike="noStrike">
                <a:solidFill>
                  <a:srgbClr val="ffffff"/>
                </a:solidFill>
                <a:latin typeface="Verdana"/>
              </a:rPr>
              <a:t>fo</a:t>
            </a:r>
            <a:r>
              <a:rPr b="0" lang="en-IN" sz="2000" spc="-225" strike="noStrike">
                <a:solidFill>
                  <a:srgbClr val="ffffff"/>
                </a:solidFill>
                <a:latin typeface="Verdana"/>
              </a:rPr>
              <a:t>r  </a:t>
            </a:r>
            <a:r>
              <a:rPr b="0" lang="en-IN" sz="2000" spc="52" strike="noStrike">
                <a:solidFill>
                  <a:srgbClr val="ffffff"/>
                </a:solidFill>
                <a:latin typeface="Verdana"/>
              </a:rPr>
              <a:t>dep</a:t>
            </a:r>
            <a:r>
              <a:rPr b="0" lang="en-IN" sz="2000" spc="29" strike="noStrike">
                <a:solidFill>
                  <a:srgbClr val="ffffff"/>
                </a:solidFill>
                <a:latin typeface="Verdana"/>
              </a:rPr>
              <a:t>l</a:t>
            </a:r>
            <a:r>
              <a:rPr b="0" lang="en-IN" sz="2000" spc="-12" strike="noStrike">
                <a:solidFill>
                  <a:srgbClr val="ffffff"/>
                </a:solidFill>
                <a:latin typeface="Verdana"/>
              </a:rPr>
              <a:t>o</a:t>
            </a:r>
            <a:r>
              <a:rPr b="0" lang="en-IN" sz="2000" spc="-21" strike="noStrike">
                <a:solidFill>
                  <a:srgbClr val="ffffff"/>
                </a:solidFill>
                <a:latin typeface="Verdana"/>
              </a:rPr>
              <a:t>y</a:t>
            </a:r>
            <a:r>
              <a:rPr b="0" lang="en-IN" sz="2000" spc="-35" strike="noStrike">
                <a:solidFill>
                  <a:srgbClr val="ffffff"/>
                </a:solidFill>
                <a:latin typeface="Verdana"/>
              </a:rPr>
              <a:t>in</a:t>
            </a:r>
            <a:r>
              <a:rPr b="0" lang="en-IN" sz="2000" spc="-41" strike="noStrike">
                <a:solidFill>
                  <a:srgbClr val="ffffff"/>
                </a:solidFill>
                <a:latin typeface="Verdana"/>
              </a:rPr>
              <a:t>g</a:t>
            </a:r>
            <a:r>
              <a:rPr b="0" lang="en-IN" sz="2000" spc="-160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100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2000" spc="29" strike="noStrike">
                <a:solidFill>
                  <a:srgbClr val="ffffff"/>
                </a:solidFill>
                <a:latin typeface="Verdana"/>
              </a:rPr>
              <a:t>he</a:t>
            </a:r>
            <a:r>
              <a:rPr b="0" lang="en-IN" sz="2000" spc="-177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35" strike="noStrike">
                <a:solidFill>
                  <a:srgbClr val="ffffff"/>
                </a:solidFill>
                <a:latin typeface="Verdana"/>
              </a:rPr>
              <a:t>k</a:t>
            </a:r>
            <a:r>
              <a:rPr b="0" lang="en-IN" sz="2000" spc="-32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2000" spc="-120" strike="noStrike">
                <a:solidFill>
                  <a:srgbClr val="ffffff"/>
                </a:solidFill>
                <a:latin typeface="Verdana"/>
              </a:rPr>
              <a:t>y</a:t>
            </a:r>
            <a:r>
              <a:rPr b="0" lang="en-IN" sz="2000" spc="-145" strike="noStrike">
                <a:solidFill>
                  <a:srgbClr val="ffffff"/>
                </a:solidFill>
                <a:latin typeface="Verdana"/>
              </a:rPr>
              <a:t>l</a:t>
            </a:r>
            <a:r>
              <a:rPr b="0" lang="en-IN" sz="2000" spc="94" strike="noStrike">
                <a:solidFill>
                  <a:srgbClr val="ffffff"/>
                </a:solidFill>
                <a:latin typeface="Verdana"/>
              </a:rPr>
              <a:t>o</a:t>
            </a:r>
            <a:r>
              <a:rPr b="0" lang="en-IN" sz="2000" spc="89" strike="noStrike">
                <a:solidFill>
                  <a:srgbClr val="ffffff"/>
                </a:solidFill>
                <a:latin typeface="Verdana"/>
              </a:rPr>
              <a:t>g</a:t>
            </a:r>
            <a:r>
              <a:rPr b="0" lang="en-IN" sz="2000" spc="-15" strike="noStrike">
                <a:solidFill>
                  <a:srgbClr val="ffffff"/>
                </a:solidFill>
                <a:latin typeface="Verdana"/>
              </a:rPr>
              <a:t>ger</a:t>
            </a:r>
            <a:r>
              <a:rPr b="0" lang="en-IN" sz="2000" spc="-171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211" strike="noStrike">
                <a:solidFill>
                  <a:srgbClr val="ffffff"/>
                </a:solidFill>
                <a:latin typeface="Verdana"/>
              </a:rPr>
              <a:t>sys</a:t>
            </a:r>
            <a:r>
              <a:rPr b="0" lang="en-IN" sz="2000" spc="-137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2000" spc="12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2000" spc="32" strike="noStrike">
                <a:solidFill>
                  <a:srgbClr val="ffffff"/>
                </a:solidFill>
                <a:latin typeface="Verdana"/>
              </a:rPr>
              <a:t>m</a:t>
            </a:r>
            <a:r>
              <a:rPr b="0" lang="en-IN" sz="2000" spc="-177" strike="noStrike">
                <a:solidFill>
                  <a:srgbClr val="ffffff"/>
                </a:solidFill>
                <a:latin typeface="Verdana"/>
              </a:rPr>
              <a:t>.</a:t>
            </a:r>
            <a:endParaRPr b="0" lang="en-IN" sz="2000" spc="-1" strike="noStrike">
              <a:latin typeface="Arial"/>
            </a:endParaRPr>
          </a:p>
          <a:p>
            <a:pPr marL="299160" indent="-286560">
              <a:lnSpc>
                <a:spcPts val="2279"/>
              </a:lnSpc>
              <a:spcBef>
                <a:spcPts val="805"/>
              </a:spcBef>
              <a:buClr>
                <a:srgbClr val="ffffff"/>
              </a:buClr>
              <a:buSzPct val="80000"/>
              <a:buFont typeface="Wingdings" charset="2"/>
              <a:buChar char=""/>
            </a:pPr>
            <a:r>
              <a:rPr b="0" lang="en-IN" sz="2000" spc="-21" strike="noStrike">
                <a:solidFill>
                  <a:srgbClr val="ffffff"/>
                </a:solidFill>
                <a:latin typeface="Verdana"/>
              </a:rPr>
              <a:t>Consider</a:t>
            </a:r>
            <a:r>
              <a:rPr b="0" lang="en-IN" sz="2000" spc="-151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32" strike="noStrike">
                <a:solidFill>
                  <a:srgbClr val="ffffff"/>
                </a:solidFill>
                <a:latin typeface="Verdana"/>
              </a:rPr>
              <a:t>factors</a:t>
            </a:r>
            <a:r>
              <a:rPr b="0" lang="en-IN" sz="2000" spc="-177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32" strike="noStrike">
                <a:solidFill>
                  <a:srgbClr val="ffffff"/>
                </a:solidFill>
                <a:latin typeface="Verdana"/>
              </a:rPr>
              <a:t>such</a:t>
            </a:r>
            <a:r>
              <a:rPr b="0" lang="en-IN" sz="2000" spc="-177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52" strike="noStrike">
                <a:solidFill>
                  <a:srgbClr val="ffffff"/>
                </a:solidFill>
                <a:latin typeface="Verdana"/>
              </a:rPr>
              <a:t>as</a:t>
            </a:r>
            <a:r>
              <a:rPr b="0" lang="en-IN" sz="2000" spc="-160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114" strike="noStrike">
                <a:solidFill>
                  <a:srgbClr val="ffffff"/>
                </a:solidFill>
                <a:latin typeface="Verdana"/>
              </a:rPr>
              <a:t>user</a:t>
            </a:r>
            <a:r>
              <a:rPr b="0" lang="en-IN" sz="2000" spc="-18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75" strike="noStrike">
                <a:solidFill>
                  <a:srgbClr val="ffffff"/>
                </a:solidFill>
                <a:latin typeface="Verdana"/>
              </a:rPr>
              <a:t>training,</a:t>
            </a:r>
            <a:r>
              <a:rPr b="0" lang="en-IN" sz="2000" spc="-16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Verdana"/>
              </a:rPr>
              <a:t>communication,</a:t>
            </a:r>
            <a:r>
              <a:rPr b="0" lang="en-IN" sz="2000" spc="-191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77" strike="noStrike">
                <a:solidFill>
                  <a:srgbClr val="ffffff"/>
                </a:solidFill>
                <a:latin typeface="Verdana"/>
              </a:rPr>
              <a:t>and</a:t>
            </a:r>
            <a:r>
              <a:rPr b="0" lang="en-IN" sz="2000" spc="-160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55" strike="noStrike">
                <a:solidFill>
                  <a:srgbClr val="ffffff"/>
                </a:solidFill>
                <a:latin typeface="Verdana"/>
              </a:rPr>
              <a:t>support</a:t>
            </a:r>
            <a:endParaRPr b="0" lang="en-IN" sz="2000" spc="-1" strike="noStrike">
              <a:latin typeface="Arial"/>
            </a:endParaRPr>
          </a:p>
          <a:p>
            <a:pPr marL="299160">
              <a:lnSpc>
                <a:spcPts val="2279"/>
              </a:lnSpc>
            </a:pPr>
            <a:r>
              <a:rPr b="0" lang="en-IN" sz="2000" spc="-100" strike="noStrike">
                <a:solidFill>
                  <a:srgbClr val="ffffff"/>
                </a:solidFill>
                <a:latin typeface="Verdana"/>
              </a:rPr>
              <a:t>dur</a:t>
            </a:r>
            <a:r>
              <a:rPr b="0" lang="en-IN" sz="2000" spc="-55" strike="noStrike">
                <a:solidFill>
                  <a:srgbClr val="ffffff"/>
                </a:solidFill>
                <a:latin typeface="Verdana"/>
              </a:rPr>
              <a:t>i</a:t>
            </a:r>
            <a:r>
              <a:rPr b="0" lang="en-IN" sz="2000" spc="24" strike="noStrike">
                <a:solidFill>
                  <a:srgbClr val="ffffff"/>
                </a:solidFill>
                <a:latin typeface="Verdana"/>
              </a:rPr>
              <a:t>ng</a:t>
            </a:r>
            <a:r>
              <a:rPr b="0" lang="en-IN" sz="2000" spc="-157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100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2000" spc="29" strike="noStrike">
                <a:solidFill>
                  <a:srgbClr val="ffffff"/>
                </a:solidFill>
                <a:latin typeface="Verdana"/>
              </a:rPr>
              <a:t>he</a:t>
            </a:r>
            <a:r>
              <a:rPr b="0" lang="en-IN" sz="2000" spc="-177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52" strike="noStrike">
                <a:solidFill>
                  <a:srgbClr val="ffffff"/>
                </a:solidFill>
                <a:latin typeface="Verdana"/>
              </a:rPr>
              <a:t>dep</a:t>
            </a:r>
            <a:r>
              <a:rPr b="0" lang="en-IN" sz="2000" spc="29" strike="noStrike">
                <a:solidFill>
                  <a:srgbClr val="ffffff"/>
                </a:solidFill>
                <a:latin typeface="Verdana"/>
              </a:rPr>
              <a:t>l</a:t>
            </a:r>
            <a:r>
              <a:rPr b="0" lang="en-IN" sz="2000" spc="-12" strike="noStrike">
                <a:solidFill>
                  <a:srgbClr val="ffffff"/>
                </a:solidFill>
                <a:latin typeface="Verdana"/>
              </a:rPr>
              <a:t>o</a:t>
            </a:r>
            <a:r>
              <a:rPr b="0" lang="en-IN" sz="2000" spc="-21" strike="noStrike">
                <a:solidFill>
                  <a:srgbClr val="ffffff"/>
                </a:solidFill>
                <a:latin typeface="Verdana"/>
              </a:rPr>
              <a:t>y</a:t>
            </a:r>
            <a:r>
              <a:rPr b="0" lang="en-IN" sz="2000" spc="-72" strike="noStrike">
                <a:solidFill>
                  <a:srgbClr val="ffffff"/>
                </a:solidFill>
                <a:latin typeface="Verdana"/>
              </a:rPr>
              <a:t>m</a:t>
            </a:r>
            <a:r>
              <a:rPr b="0" lang="en-IN" sz="2000" spc="29" strike="noStrike">
                <a:solidFill>
                  <a:srgbClr val="ffffff"/>
                </a:solidFill>
                <a:latin typeface="Verdana"/>
              </a:rPr>
              <a:t>en</a:t>
            </a:r>
            <a:r>
              <a:rPr b="0" lang="en-IN" sz="2000" spc="-111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2000" spc="-191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2000" spc="-15" strike="noStrike">
                <a:solidFill>
                  <a:srgbClr val="ffffff"/>
                </a:solidFill>
                <a:latin typeface="Verdana"/>
              </a:rPr>
              <a:t>pr</a:t>
            </a:r>
            <a:r>
              <a:rPr b="0" lang="en-IN" sz="2000" spc="-26" strike="noStrike">
                <a:solidFill>
                  <a:srgbClr val="ffffff"/>
                </a:solidFill>
                <a:latin typeface="Verdana"/>
              </a:rPr>
              <a:t>o</a:t>
            </a:r>
            <a:r>
              <a:rPr b="0" lang="en-IN" sz="2000" spc="29" strike="noStrike">
                <a:solidFill>
                  <a:srgbClr val="ffffff"/>
                </a:solidFill>
                <a:latin typeface="Verdana"/>
              </a:rPr>
              <a:t>ce</a:t>
            </a:r>
            <a:r>
              <a:rPr b="0" lang="en-IN" sz="2000" spc="32" strike="noStrike">
                <a:solidFill>
                  <a:srgbClr val="ffffff"/>
                </a:solidFill>
                <a:latin typeface="Verdana"/>
              </a:rPr>
              <a:t>s</a:t>
            </a:r>
            <a:r>
              <a:rPr b="0" lang="en-IN" sz="2000" spc="-225" strike="noStrike">
                <a:solidFill>
                  <a:srgbClr val="ffffff"/>
                </a:solidFill>
                <a:latin typeface="Verdana"/>
              </a:rPr>
              <a:t>s.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435200" y="633240"/>
            <a:ext cx="26424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600" spc="-216" strike="noStrike" u="heavy">
                <a:solidFill>
                  <a:srgbClr val="ffffff"/>
                </a:solidFill>
                <a:uFillTx/>
                <a:latin typeface="Tahoma"/>
              </a:rPr>
              <a:t>ALGORITHM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937080" y="1370160"/>
            <a:ext cx="990252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9520" bIns="0">
            <a:spAutoFit/>
          </a:bodyPr>
          <a:p>
            <a:pPr marL="469440" indent="-456840">
              <a:lnSpc>
                <a:spcPct val="100000"/>
              </a:lnSpc>
              <a:spcBef>
                <a:spcPts val="941"/>
              </a:spcBef>
              <a:buClr>
                <a:srgbClr val="ffffff"/>
              </a:buClr>
              <a:buSzPct val="80000"/>
              <a:buFont typeface="StarSymbol"/>
              <a:buAutoNum type="arabicPeriod"/>
            </a:pPr>
            <a:r>
              <a:rPr b="0" lang="en-IN" sz="2000" spc="-7" strike="noStrike">
                <a:latin typeface="Times New Roman"/>
              </a:rPr>
              <a:t>Initialize</a:t>
            </a:r>
            <a:r>
              <a:rPr b="0" lang="en-IN" sz="2000" spc="-35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the</a:t>
            </a:r>
            <a:r>
              <a:rPr b="0" lang="en-IN" sz="2000" spc="-7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keylogger</a:t>
            </a:r>
            <a:r>
              <a:rPr b="0" lang="en-IN" sz="2000" spc="-35" strike="noStrike">
                <a:latin typeface="Times New Roman"/>
              </a:rPr>
              <a:t> </a:t>
            </a:r>
            <a:r>
              <a:rPr b="0" lang="en-IN" sz="2000" spc="-7" strike="noStrike">
                <a:latin typeface="Times New Roman"/>
              </a:rPr>
              <a:t>system,</a:t>
            </a:r>
            <a:r>
              <a:rPr b="0" lang="en-IN" sz="2000" spc="4" strike="noStrike">
                <a:latin typeface="Times New Roman"/>
              </a:rPr>
              <a:t> </a:t>
            </a:r>
            <a:r>
              <a:rPr b="0" lang="en-IN" sz="2000" spc="-7" strike="noStrike">
                <a:latin typeface="Times New Roman"/>
              </a:rPr>
              <a:t>setting </a:t>
            </a:r>
            <a:r>
              <a:rPr b="0" lang="en-IN" sz="2000" spc="-1" strike="noStrike">
                <a:latin typeface="Times New Roman"/>
              </a:rPr>
              <a:t>up</a:t>
            </a:r>
            <a:r>
              <a:rPr b="0" lang="en-IN" sz="2000" spc="-7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necessary</a:t>
            </a:r>
            <a:r>
              <a:rPr b="0" lang="en-IN" sz="2000" spc="-32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variables</a:t>
            </a:r>
            <a:r>
              <a:rPr b="0" lang="en-IN" sz="2000" spc="-32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and</a:t>
            </a:r>
            <a:r>
              <a:rPr b="0" lang="en-IN" sz="2000" spc="-12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data</a:t>
            </a:r>
            <a:r>
              <a:rPr b="0" lang="en-IN" sz="2000" spc="-12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structures.</a:t>
            </a:r>
            <a:endParaRPr b="0" lang="en-IN" sz="2000" spc="-1" strike="noStrike">
              <a:latin typeface="Arial"/>
            </a:endParaRPr>
          </a:p>
          <a:p>
            <a:pPr marL="469440" indent="-456840">
              <a:lnSpc>
                <a:spcPts val="2160"/>
              </a:lnSpc>
              <a:spcBef>
                <a:spcPts val="1111"/>
              </a:spcBef>
              <a:buClr>
                <a:srgbClr val="ffffff"/>
              </a:buClr>
              <a:buSzPct val="80000"/>
              <a:buFont typeface="StarSymbol"/>
              <a:buAutoNum type="arabicPeriod"/>
            </a:pPr>
            <a:r>
              <a:rPr b="0" lang="en-IN" sz="2000" spc="-1" strike="noStrike">
                <a:latin typeface="Times New Roman"/>
              </a:rPr>
              <a:t>Continuously</a:t>
            </a:r>
            <a:r>
              <a:rPr b="0" lang="en-IN" sz="2000" spc="-46" strike="noStrike">
                <a:latin typeface="Times New Roman"/>
              </a:rPr>
              <a:t> </a:t>
            </a:r>
            <a:r>
              <a:rPr b="0" lang="en-IN" sz="2000" spc="-7" strike="noStrike">
                <a:latin typeface="Times New Roman"/>
              </a:rPr>
              <a:t>monitor</a:t>
            </a:r>
            <a:r>
              <a:rPr b="0" lang="en-IN" sz="2000" spc="-2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keyboard</a:t>
            </a:r>
            <a:r>
              <a:rPr b="0" lang="en-IN" sz="2000" spc="-2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input</a:t>
            </a:r>
            <a:r>
              <a:rPr b="0" lang="en-IN" sz="2000" spc="-35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using</a:t>
            </a:r>
            <a:r>
              <a:rPr b="0" lang="en-IN" sz="2000" spc="-26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platform-specific</a:t>
            </a:r>
            <a:r>
              <a:rPr b="0" lang="en-IN" sz="2000" spc="-157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APIs</a:t>
            </a:r>
            <a:r>
              <a:rPr b="0" lang="en-IN" sz="2000" spc="-15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or</a:t>
            </a:r>
            <a:r>
              <a:rPr b="0" lang="en-IN" sz="2000" spc="4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low-level</a:t>
            </a:r>
            <a:r>
              <a:rPr b="0" lang="en-IN" sz="2000" spc="-46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keyboard </a:t>
            </a:r>
            <a:r>
              <a:rPr b="0" lang="en-IN" sz="2000" spc="-486" strike="noStrike">
                <a:latin typeface="Times New Roman"/>
              </a:rPr>
              <a:t> </a:t>
            </a:r>
            <a:r>
              <a:rPr b="0" lang="en-IN" sz="2000" spc="4" strike="noStrike">
                <a:latin typeface="Times New Roman"/>
              </a:rPr>
              <a:t>hooks.</a:t>
            </a:r>
            <a:endParaRPr b="0" lang="en-IN" sz="2000" spc="-1" strike="noStrike">
              <a:latin typeface="Arial"/>
            </a:endParaRPr>
          </a:p>
          <a:p>
            <a:pPr marL="469440" indent="-456840">
              <a:lnSpc>
                <a:spcPts val="2160"/>
              </a:lnSpc>
              <a:spcBef>
                <a:spcPts val="1080"/>
              </a:spcBef>
              <a:buClr>
                <a:srgbClr val="ffffff"/>
              </a:buClr>
              <a:buSzPct val="80000"/>
              <a:buFont typeface="StarSymbol"/>
              <a:buAutoNum type="arabicPeriod"/>
            </a:pPr>
            <a:r>
              <a:rPr b="0" lang="en-IN" sz="2000" spc="-1" strike="noStrike">
                <a:latin typeface="Times New Roman"/>
              </a:rPr>
              <a:t>Process</a:t>
            </a:r>
            <a:r>
              <a:rPr b="0" lang="en-IN" sz="2000" spc="-35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each</a:t>
            </a:r>
            <a:r>
              <a:rPr b="0" lang="en-IN" sz="2000" spc="4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keystroke</a:t>
            </a:r>
            <a:r>
              <a:rPr b="0" lang="en-IN" sz="2000" spc="-4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to</a:t>
            </a:r>
            <a:r>
              <a:rPr b="0" lang="en-IN" sz="2000" spc="-7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extract</a:t>
            </a:r>
            <a:r>
              <a:rPr b="0" lang="en-IN" sz="2000" spc="-32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relevant</a:t>
            </a:r>
            <a:r>
              <a:rPr b="0" lang="en-IN" sz="2000" spc="-35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information</a:t>
            </a:r>
            <a:r>
              <a:rPr b="0" lang="en-IN" sz="2000" spc="-4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such</a:t>
            </a:r>
            <a:r>
              <a:rPr b="0" lang="en-IN" sz="2000" spc="-15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as</a:t>
            </a:r>
            <a:r>
              <a:rPr b="0" lang="en-IN" sz="2000" spc="-12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the</a:t>
            </a:r>
            <a:r>
              <a:rPr b="0" lang="en-IN" sz="2000" spc="-15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key</a:t>
            </a:r>
            <a:r>
              <a:rPr b="0" lang="en-IN" sz="2000" spc="-12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pressed,</a:t>
            </a:r>
            <a:r>
              <a:rPr b="0" lang="en-IN" sz="2000" spc="-26" strike="noStrike">
                <a:latin typeface="Times New Roman"/>
              </a:rPr>
              <a:t> </a:t>
            </a:r>
            <a:r>
              <a:rPr b="0" lang="en-IN" sz="2000" spc="-12" strike="noStrike">
                <a:latin typeface="Times New Roman"/>
              </a:rPr>
              <a:t>timestamp, </a:t>
            </a:r>
            <a:r>
              <a:rPr b="0" lang="en-IN" sz="2000" spc="-486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and</a:t>
            </a:r>
            <a:r>
              <a:rPr b="0" lang="en-IN" sz="2000" spc="-26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any </a:t>
            </a:r>
            <a:r>
              <a:rPr b="0" lang="en-IN" sz="2000" spc="-7" strike="noStrike">
                <a:latin typeface="Times New Roman"/>
              </a:rPr>
              <a:t>modifiers</a:t>
            </a:r>
            <a:endParaRPr b="0" lang="en-IN" sz="2000" spc="-1" strike="noStrike">
              <a:latin typeface="Arial"/>
            </a:endParaRPr>
          </a:p>
          <a:p>
            <a:pPr marL="469440" indent="-456840">
              <a:lnSpc>
                <a:spcPct val="100000"/>
              </a:lnSpc>
              <a:spcBef>
                <a:spcPts val="811"/>
              </a:spcBef>
              <a:buClr>
                <a:srgbClr val="ffffff"/>
              </a:buClr>
              <a:buSzPct val="80000"/>
              <a:buFont typeface="StarSymbol"/>
              <a:buAutoNum type="arabicPeriod"/>
            </a:pPr>
            <a:r>
              <a:rPr b="0" lang="en-IN" sz="2000" spc="-1" strike="noStrike">
                <a:latin typeface="Times New Roman"/>
              </a:rPr>
              <a:t>Log</a:t>
            </a:r>
            <a:r>
              <a:rPr b="0" lang="en-IN" sz="2000" spc="-15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the</a:t>
            </a:r>
            <a:r>
              <a:rPr b="0" lang="en-IN" sz="2000" spc="-12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processed</a:t>
            </a:r>
            <a:r>
              <a:rPr b="0" lang="en-IN" sz="2000" spc="-4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keystrokes</a:t>
            </a:r>
            <a:r>
              <a:rPr b="0" lang="en-IN" sz="2000" spc="-46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to</a:t>
            </a:r>
            <a:r>
              <a:rPr b="0" lang="en-IN" sz="2000" spc="-12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a secure</a:t>
            </a:r>
            <a:r>
              <a:rPr b="0" lang="en-IN" sz="2000" spc="-35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file</a:t>
            </a:r>
            <a:r>
              <a:rPr b="0" lang="en-IN" sz="2000" spc="-2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or</a:t>
            </a:r>
            <a:r>
              <a:rPr b="0" lang="en-IN" sz="2000" spc="-15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database</a:t>
            </a:r>
            <a:endParaRPr b="0" lang="en-IN" sz="2000" spc="-1" strike="noStrike">
              <a:latin typeface="Arial"/>
            </a:endParaRPr>
          </a:p>
          <a:p>
            <a:pPr marL="469440" indent="-456840">
              <a:lnSpc>
                <a:spcPts val="2160"/>
              </a:lnSpc>
              <a:spcBef>
                <a:spcPts val="1111"/>
              </a:spcBef>
              <a:buClr>
                <a:srgbClr val="ffffff"/>
              </a:buClr>
              <a:buSzPct val="80000"/>
              <a:buFont typeface="StarSymbol"/>
              <a:buAutoNum type="arabicPeriod"/>
            </a:pPr>
            <a:r>
              <a:rPr b="0" lang="en-IN" sz="2000" spc="-7" strike="noStrike">
                <a:latin typeface="Times New Roman"/>
              </a:rPr>
              <a:t>Implement</a:t>
            </a:r>
            <a:r>
              <a:rPr b="0" lang="en-IN" sz="2000" spc="-12" strike="noStrike">
                <a:latin typeface="Times New Roman"/>
              </a:rPr>
              <a:t> </a:t>
            </a:r>
            <a:r>
              <a:rPr b="0" lang="en-IN" sz="2000" spc="-7" strike="noStrike">
                <a:latin typeface="Times New Roman"/>
              </a:rPr>
              <a:t>stealth</a:t>
            </a:r>
            <a:r>
              <a:rPr b="0" lang="en-IN" sz="2000" spc="-15" strike="noStrike">
                <a:latin typeface="Times New Roman"/>
              </a:rPr>
              <a:t> </a:t>
            </a:r>
            <a:r>
              <a:rPr b="0" lang="en-IN" sz="2000" spc="-7" strike="noStrike">
                <a:latin typeface="Times New Roman"/>
              </a:rPr>
              <a:t>mechanisms</a:t>
            </a:r>
            <a:r>
              <a:rPr b="0" lang="en-IN" sz="2000" spc="-1" strike="noStrike">
                <a:latin typeface="Times New Roman"/>
              </a:rPr>
              <a:t> to</a:t>
            </a:r>
            <a:r>
              <a:rPr b="0" lang="en-IN" sz="2000" spc="4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ensure</a:t>
            </a:r>
            <a:r>
              <a:rPr b="0" lang="en-IN" sz="2000" spc="-35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that</a:t>
            </a:r>
            <a:r>
              <a:rPr b="0" lang="en-IN" sz="2000" spc="-12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the</a:t>
            </a:r>
            <a:r>
              <a:rPr b="0" lang="en-IN" sz="2000" spc="-26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keylogger</a:t>
            </a:r>
            <a:r>
              <a:rPr b="0" lang="en-IN" sz="2000" spc="-26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operates</a:t>
            </a:r>
            <a:r>
              <a:rPr b="0" lang="en-IN" sz="2000" spc="-52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silently</a:t>
            </a:r>
            <a:r>
              <a:rPr b="0" lang="en-IN" sz="2000" spc="-15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without </a:t>
            </a:r>
            <a:r>
              <a:rPr b="0" lang="en-IN" sz="2000" spc="-486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detection.</a:t>
            </a:r>
            <a:endParaRPr b="0" lang="en-IN" sz="2000" spc="-1" strike="noStrike">
              <a:latin typeface="Arial"/>
            </a:endParaRPr>
          </a:p>
          <a:p>
            <a:pPr marL="469440" indent="-456840">
              <a:lnSpc>
                <a:spcPct val="100000"/>
              </a:lnSpc>
              <a:spcBef>
                <a:spcPts val="811"/>
              </a:spcBef>
              <a:buClr>
                <a:srgbClr val="ffffff"/>
              </a:buClr>
              <a:buSzPct val="80000"/>
              <a:buFont typeface="StarSymbol"/>
              <a:buAutoNum type="arabicPeriod"/>
            </a:pPr>
            <a:r>
              <a:rPr b="0" lang="en-IN" sz="2000" spc="-1" strike="noStrike">
                <a:latin typeface="Times New Roman"/>
              </a:rPr>
              <a:t>Configure</a:t>
            </a:r>
            <a:r>
              <a:rPr b="0" lang="en-IN" sz="2000" spc="-32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the</a:t>
            </a:r>
            <a:r>
              <a:rPr b="0" lang="en-IN" sz="2000" spc="-2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keylogger</a:t>
            </a:r>
            <a:r>
              <a:rPr b="0" lang="en-IN" sz="2000" spc="-26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to</a:t>
            </a:r>
            <a:r>
              <a:rPr b="0" lang="en-IN" sz="2000" spc="-7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start</a:t>
            </a:r>
            <a:r>
              <a:rPr b="0" lang="en-IN" sz="2000" spc="-21" strike="noStrike">
                <a:latin typeface="Times New Roman"/>
              </a:rPr>
              <a:t> </a:t>
            </a:r>
            <a:r>
              <a:rPr b="0" lang="en-IN" sz="2000" spc="-7" strike="noStrike">
                <a:latin typeface="Times New Roman"/>
              </a:rPr>
              <a:t>automatically</a:t>
            </a:r>
            <a:r>
              <a:rPr b="0" lang="en-IN" sz="2000" spc="-2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upon</a:t>
            </a:r>
            <a:r>
              <a:rPr b="0" lang="en-IN" sz="2000" spc="-21" strike="noStrike">
                <a:latin typeface="Times New Roman"/>
              </a:rPr>
              <a:t> </a:t>
            </a:r>
            <a:r>
              <a:rPr b="0" lang="en-IN" sz="2000" spc="-7" strike="noStrike">
                <a:latin typeface="Times New Roman"/>
              </a:rPr>
              <a:t>system</a:t>
            </a:r>
            <a:r>
              <a:rPr b="0" lang="en-IN" sz="2000" spc="-26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boot-up.</a:t>
            </a:r>
            <a:endParaRPr b="0" lang="en-IN" sz="2000" spc="-1" strike="noStrike">
              <a:latin typeface="Arial"/>
            </a:endParaRPr>
          </a:p>
          <a:p>
            <a:pPr marL="469440" indent="-456840">
              <a:lnSpc>
                <a:spcPts val="2160"/>
              </a:lnSpc>
              <a:spcBef>
                <a:spcPts val="1114"/>
              </a:spcBef>
              <a:buClr>
                <a:srgbClr val="ffffff"/>
              </a:buClr>
              <a:buSzPct val="80000"/>
              <a:buFont typeface="StarSymbol"/>
              <a:buAutoNum type="arabicPeriod"/>
            </a:pPr>
            <a:r>
              <a:rPr b="0" lang="en-IN" sz="2000" spc="-1" strike="noStrike">
                <a:latin typeface="Times New Roman"/>
              </a:rPr>
              <a:t>Securely</a:t>
            </a:r>
            <a:r>
              <a:rPr b="0" lang="en-IN" sz="2000" spc="-26" strike="noStrike">
                <a:latin typeface="Times New Roman"/>
              </a:rPr>
              <a:t> </a:t>
            </a:r>
            <a:r>
              <a:rPr b="0" lang="en-IN" sz="2000" spc="-7" strike="noStrike">
                <a:latin typeface="Times New Roman"/>
              </a:rPr>
              <a:t>manage </a:t>
            </a:r>
            <a:r>
              <a:rPr b="0" lang="en-IN" sz="2000" spc="-1" strike="noStrike">
                <a:latin typeface="Times New Roman"/>
              </a:rPr>
              <a:t>encryption</a:t>
            </a:r>
            <a:r>
              <a:rPr b="0" lang="en-IN" sz="2000" spc="-26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keys</a:t>
            </a:r>
            <a:r>
              <a:rPr b="0" lang="en-IN" sz="2000" spc="-7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to protect</a:t>
            </a:r>
            <a:r>
              <a:rPr b="0" lang="en-IN" sz="2000" spc="-35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the</a:t>
            </a:r>
            <a:r>
              <a:rPr b="0" lang="en-IN" sz="2000" spc="-7" strike="noStrike">
                <a:latin typeface="Times New Roman"/>
              </a:rPr>
              <a:t> confidentiality</a:t>
            </a:r>
            <a:r>
              <a:rPr b="0" lang="en-IN" sz="2000" spc="-35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and</a:t>
            </a:r>
            <a:r>
              <a:rPr b="0" lang="en-IN" sz="2000" spc="-12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integrity</a:t>
            </a:r>
            <a:r>
              <a:rPr b="0" lang="en-IN" sz="2000" spc="-35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of</a:t>
            </a:r>
            <a:r>
              <a:rPr b="0" lang="en-IN" sz="2000" spc="-12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the</a:t>
            </a:r>
            <a:r>
              <a:rPr b="0" lang="en-IN" sz="2000" spc="-7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encrypted </a:t>
            </a:r>
            <a:r>
              <a:rPr b="0" lang="en-IN" sz="2000" spc="-486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data.</a:t>
            </a:r>
            <a:endParaRPr b="0" lang="en-IN" sz="2000" spc="-1" strike="noStrike">
              <a:latin typeface="Arial"/>
            </a:endParaRPr>
          </a:p>
          <a:p>
            <a:pPr marL="469440" indent="-456840">
              <a:lnSpc>
                <a:spcPts val="2279"/>
              </a:lnSpc>
              <a:spcBef>
                <a:spcPts val="805"/>
              </a:spcBef>
              <a:buClr>
                <a:srgbClr val="ffffff"/>
              </a:buClr>
              <a:buSzPct val="80000"/>
              <a:buFont typeface="StarSymbol"/>
              <a:buAutoNum type="arabicPeriod"/>
            </a:pPr>
            <a:r>
              <a:rPr b="0" lang="en-IN" sz="2000" spc="-1" strike="noStrike">
                <a:latin typeface="Times New Roman"/>
              </a:rPr>
              <a:t>Provide</a:t>
            </a:r>
            <a:r>
              <a:rPr b="0" lang="en-IN" sz="2000" spc="-46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configurable</a:t>
            </a:r>
            <a:r>
              <a:rPr b="0" lang="en-IN" sz="2000" spc="-35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options</a:t>
            </a:r>
            <a:r>
              <a:rPr b="0" lang="en-IN" sz="2000" spc="-4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for</a:t>
            </a:r>
            <a:r>
              <a:rPr b="0" lang="en-IN" sz="2000" spc="-26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users</a:t>
            </a:r>
            <a:r>
              <a:rPr b="0" lang="en-IN" sz="2000" spc="-15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to</a:t>
            </a:r>
            <a:r>
              <a:rPr b="0" lang="en-IN" sz="2000" spc="-12" strike="noStrike">
                <a:latin typeface="Times New Roman"/>
              </a:rPr>
              <a:t> </a:t>
            </a:r>
            <a:r>
              <a:rPr b="0" lang="en-IN" sz="2000" spc="-7" strike="noStrike">
                <a:latin typeface="Times New Roman"/>
              </a:rPr>
              <a:t>customize</a:t>
            </a:r>
            <a:r>
              <a:rPr b="0" lang="en-IN" sz="2000" spc="-2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keylogger</a:t>
            </a:r>
            <a:r>
              <a:rPr b="0" lang="en-IN" sz="2000" spc="-35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settings,</a:t>
            </a:r>
            <a:r>
              <a:rPr b="0" lang="en-IN" sz="2000" spc="-26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such</a:t>
            </a:r>
            <a:r>
              <a:rPr b="0" lang="en-IN" sz="2000" spc="-12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as</a:t>
            </a:r>
            <a:r>
              <a:rPr b="0" lang="en-IN" sz="2000" spc="-12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logging</a:t>
            </a:r>
            <a:endParaRPr b="0" lang="en-IN" sz="2000" spc="-1" strike="noStrike">
              <a:latin typeface="Arial"/>
            </a:endParaRPr>
          </a:p>
          <a:p>
            <a:pPr marL="469440">
              <a:lnSpc>
                <a:spcPts val="2279"/>
              </a:lnSpc>
            </a:pPr>
            <a:r>
              <a:rPr b="0" lang="en-IN" sz="2000" spc="-1" strike="noStrike">
                <a:latin typeface="Times New Roman"/>
              </a:rPr>
              <a:t>frequency</a:t>
            </a:r>
            <a:r>
              <a:rPr b="0" lang="en-IN" sz="2000" spc="-55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or</a:t>
            </a:r>
            <a:r>
              <a:rPr b="0" lang="en-IN" sz="2000" spc="-26" strike="noStrike">
                <a:latin typeface="Times New Roman"/>
              </a:rPr>
              <a:t> </a:t>
            </a:r>
            <a:r>
              <a:rPr b="0" lang="en-IN" sz="2000" spc="-12" strike="noStrike">
                <a:latin typeface="Times New Roman"/>
              </a:rPr>
              <a:t>target</a:t>
            </a:r>
            <a:r>
              <a:rPr b="0" lang="en-IN" sz="2000" spc="-35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applications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2894400" y="309240"/>
            <a:ext cx="51667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600" spc="-432" strike="noStrike" u="heavy">
                <a:solidFill>
                  <a:srgbClr val="ffffff"/>
                </a:solidFill>
                <a:uFillTx/>
                <a:latin typeface="Tahoma"/>
              </a:rPr>
              <a:t>RESUL</a:t>
            </a:r>
            <a:r>
              <a:rPr b="1" lang="en-IN" sz="3600" spc="-695" strike="noStrike" u="heavy">
                <a:solidFill>
                  <a:srgbClr val="ffffff"/>
                </a:solidFill>
                <a:uFillTx/>
                <a:latin typeface="Tahoma"/>
              </a:rPr>
              <a:t>T</a:t>
            </a:r>
            <a:r>
              <a:rPr b="1" lang="en-IN" sz="3600" spc="-52" strike="noStrike" u="heavy">
                <a:solidFill>
                  <a:srgbClr val="ffffff"/>
                </a:solidFill>
                <a:uFillTx/>
                <a:latin typeface="Tahoma"/>
              </a:rPr>
              <a:t> </a:t>
            </a:r>
            <a:r>
              <a:rPr b="1" lang="en-IN" sz="3600" spc="-296" strike="noStrike" u="heavy">
                <a:solidFill>
                  <a:srgbClr val="ffffff"/>
                </a:solidFill>
                <a:uFillTx/>
                <a:latin typeface="Tahoma"/>
              </a:rPr>
              <a:t>(OUTPU</a:t>
            </a:r>
            <a:r>
              <a:rPr b="1" lang="en-IN" sz="3600" spc="-695" strike="noStrike" u="heavy">
                <a:solidFill>
                  <a:srgbClr val="ffffff"/>
                </a:solidFill>
                <a:uFillTx/>
                <a:latin typeface="Tahoma"/>
              </a:rPr>
              <a:t>T</a:t>
            </a:r>
            <a:r>
              <a:rPr b="1" lang="en-IN" sz="3600" spc="-60" strike="noStrike" u="heavy">
                <a:solidFill>
                  <a:srgbClr val="ffffff"/>
                </a:solidFill>
                <a:uFillTx/>
                <a:latin typeface="Tahoma"/>
              </a:rPr>
              <a:t> </a:t>
            </a:r>
            <a:r>
              <a:rPr b="1" lang="en-IN" sz="3600" spc="-131" strike="noStrike" u="heavy">
                <a:solidFill>
                  <a:srgbClr val="ffffff"/>
                </a:solidFill>
                <a:uFillTx/>
                <a:latin typeface="Tahoma"/>
              </a:rPr>
              <a:t>IMAGE)</a:t>
            </a:r>
            <a:endParaRPr b="0" lang="en-IN" sz="36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506400" y="393480"/>
            <a:ext cx="30427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600" spc="-97" strike="noStrike" u="heavy">
                <a:solidFill>
                  <a:srgbClr val="ffffff"/>
                </a:solidFill>
                <a:uFillTx/>
                <a:latin typeface="Tahoma"/>
              </a:rPr>
              <a:t>CONCLUSION</a:t>
            </a:r>
            <a:endParaRPr b="0" lang="en-IN" sz="3600" spc="-1" strike="noStrike">
              <a:latin typeface="Calibri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945720" y="1848240"/>
            <a:ext cx="9091080" cy="31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299160" indent="-286560">
              <a:lnSpc>
                <a:spcPct val="100000"/>
              </a:lnSpc>
              <a:spcBef>
                <a:spcPts val="105"/>
              </a:spcBef>
            </a:pPr>
            <a:r>
              <a:rPr b="0" lang="en-IN" sz="1600" spc="-160" strike="noStrike">
                <a:solidFill>
                  <a:srgbClr val="ffffff"/>
                </a:solidFill>
                <a:latin typeface="Segoe UI Symbol"/>
              </a:rPr>
              <a:t>⯈</a:t>
            </a:r>
            <a:r>
              <a:rPr b="0" lang="en-IN" sz="1600" spc="-157" strike="noStrike">
                <a:solidFill>
                  <a:srgbClr val="ffffff"/>
                </a:solidFill>
                <a:latin typeface="Segoe UI Symbol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In conclusion, the development and 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deployment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of a keylogger present both 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technical </a:t>
            </a:r>
            <a:r>
              <a:rPr b="0" lang="en-IN" sz="2000" spc="-48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challenges and ethical considerations. Keyloggers serve various purposes, from </a:t>
            </a:r>
            <a:r>
              <a:rPr b="0" lang="en-IN" sz="20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legitimate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use cases such as parental control and 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employee monitoring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to potentially </a:t>
            </a:r>
            <a:r>
              <a:rPr b="0" lang="en-IN" sz="20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malicious</a:t>
            </a:r>
            <a:r>
              <a:rPr b="0" lang="en-IN" sz="2000" spc="-2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activities</a:t>
            </a:r>
            <a:r>
              <a:rPr b="0" lang="en-IN" sz="2000" spc="-2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like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unauthorized</a:t>
            </a:r>
            <a:r>
              <a:rPr b="0" lang="en-IN" sz="2000" spc="-4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data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collection.</a:t>
            </a:r>
            <a:endParaRPr b="0" lang="en-IN" sz="2000" spc="-1" strike="noStrike"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1080"/>
              </a:spcBef>
            </a:pPr>
            <a:r>
              <a:rPr b="0" lang="en-IN" sz="1600" spc="-160" strike="noStrike">
                <a:solidFill>
                  <a:srgbClr val="ffffff"/>
                </a:solidFill>
                <a:latin typeface="Segoe UI Symbol"/>
              </a:rPr>
              <a:t>⯈</a:t>
            </a:r>
            <a:r>
              <a:rPr b="0" lang="en-IN" sz="1600" spc="-157" strike="noStrike">
                <a:solidFill>
                  <a:srgbClr val="ffffff"/>
                </a:solidFill>
                <a:latin typeface="Segoe UI Symbol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While designing a keylogger 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algorithm, 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it's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essential to 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prioritize 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security, </a:t>
            </a:r>
            <a:r>
              <a:rPr b="0" lang="en-IN" sz="2000" spc="-21" strike="noStrike">
                <a:solidFill>
                  <a:srgbClr val="ffffff"/>
                </a:solidFill>
                <a:latin typeface="Times New Roman"/>
              </a:rPr>
              <a:t>privacy,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and </a:t>
            </a:r>
            <a:r>
              <a:rPr b="0" lang="en-IN" sz="2000" spc="-48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ethical usage. The algorithm should be capable of 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stealthy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operation, securely logging </a:t>
            </a:r>
            <a:r>
              <a:rPr b="0" lang="en-IN" sz="2000" spc="-48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keystrokes, and encrypting logged data to prevent unauthorized access. 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Additionally, 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considerations such as cross-platform 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compatibility,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error handling, and user </a:t>
            </a:r>
            <a:r>
              <a:rPr b="0" lang="en-IN" sz="20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configuration</a:t>
            </a:r>
            <a:r>
              <a:rPr b="0" lang="en-IN" sz="2000" spc="-3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options</a:t>
            </a:r>
            <a:r>
              <a:rPr b="0" lang="en-IN" sz="2000" spc="-3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contribute</a:t>
            </a:r>
            <a:r>
              <a:rPr b="0" lang="en-IN" sz="2000" spc="-4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to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 effectiveness</a:t>
            </a:r>
            <a:r>
              <a:rPr b="0" lang="en-IN" sz="2000" spc="-4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and 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usability</a:t>
            </a:r>
            <a:r>
              <a:rPr b="0" lang="en-IN" sz="2000" spc="-4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of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keylogger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object 2" descr=""/>
          <p:cNvPicPr/>
          <p:nvPr/>
        </p:nvPicPr>
        <p:blipFill>
          <a:blip r:embed="rId1"/>
          <a:stretch/>
        </p:blipFill>
        <p:spPr>
          <a:xfrm>
            <a:off x="1217520" y="99000"/>
            <a:ext cx="6881400" cy="596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Trio_Office/6.2.8.2$Windows_x86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2024-04-16T04:13:21Z</dcterms:created>
  <dc:creator>m sridhar</dc:creator>
  <dc:description/>
  <dc:language>en-IN</dc:language>
  <cp:lastModifiedBy/>
  <dcterms:modified xsi:type="dcterms:W3CDTF">2024-04-16T09:48:09Z</dcterms:modified>
  <cp:revision>1</cp:revision>
  <dc:subject/>
  <dc:title>KEY LOGGER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2024-04-04T00:00:00Z</vt:filetime>
  </property>
  <property fmtid="{D5CDD505-2E9C-101B-9397-08002B2CF9AE}" pid="4" name="Creator">
    <vt:lpwstr>Microsoft® PowerPoint® 2019</vt:lpwstr>
  </property>
  <property fmtid="{D5CDD505-2E9C-101B-9397-08002B2CF9AE}" pid="5" name="HyperlinksChanged">
    <vt:bool>0</vt:bool>
  </property>
  <property fmtid="{D5CDD505-2E9C-101B-9397-08002B2CF9AE}" pid="6" name="LastSaved">
    <vt:filetime>2024-04-16T00:00:00Z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