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Mono Thin"/>
      <p:regular r:id="rId26"/>
      <p:bold r:id="rId27"/>
      <p:italic r:id="rId28"/>
      <p:boldItalic r:id="rId29"/>
    </p:embeddedFont>
    <p:embeddedFont>
      <p:font typeface="Roboto Light"/>
      <p:regular r:id="rId30"/>
      <p:bold r:id="rId31"/>
      <p:italic r:id="rId32"/>
      <p:boldItalic r:id="rId33"/>
    </p:embeddedFont>
    <p:embeddedFont>
      <p:font typeface="Bree Serif"/>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Thin-regular.fntdata"/><Relationship Id="rId25" Type="http://schemas.openxmlformats.org/officeDocument/2006/relationships/font" Target="fonts/DidactGothic-regular.fntdata"/><Relationship Id="rId28" Type="http://schemas.openxmlformats.org/officeDocument/2006/relationships/font" Target="fonts/RobotoMonoThin-italic.fntdata"/><Relationship Id="rId27" Type="http://schemas.openxmlformats.org/officeDocument/2006/relationships/font" Target="fonts/RobotoMonoTh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Th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6.xml"/><Relationship Id="rId33" Type="http://schemas.openxmlformats.org/officeDocument/2006/relationships/font" Target="fonts/RobotoLight-boldItalic.fntdata"/><Relationship Id="rId10" Type="http://schemas.openxmlformats.org/officeDocument/2006/relationships/slide" Target="slides/slide5.xml"/><Relationship Id="rId32" Type="http://schemas.openxmlformats.org/officeDocument/2006/relationships/font" Target="fonts/RobotoLight-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reeSerif-regular.fntdata"/><Relationship Id="rId15" Type="http://schemas.openxmlformats.org/officeDocument/2006/relationships/font" Target="fonts/RobotoBlack-bold.fntdata"/><Relationship Id="rId14" Type="http://schemas.openxmlformats.org/officeDocument/2006/relationships/slide" Target="slides/slide9.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10662e1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10662e1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10662e1a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10662e1a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10662dd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10662dd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10662e1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10662e1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10662e1a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10662e1a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10662dd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10662dd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10662e1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10662e1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10662e1a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10662e1a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rtl="0" algn="r">
              <a:lnSpc>
                <a:spcPct val="100000"/>
              </a:lnSpc>
              <a:spcBef>
                <a:spcPts val="0"/>
              </a:spcBef>
              <a:spcAft>
                <a:spcPts val="0"/>
              </a:spcAft>
              <a:buClr>
                <a:srgbClr val="48FFD5"/>
              </a:buClr>
              <a:buSzPts val="3600"/>
              <a:buNone/>
              <a:defRPr sz="3600">
                <a:solidFill>
                  <a:srgbClr val="48FFD5"/>
                </a:solidFill>
              </a:defRPr>
            </a:lvl2pPr>
            <a:lvl3pPr lvl="2" rtl="0" algn="r">
              <a:lnSpc>
                <a:spcPct val="100000"/>
              </a:lnSpc>
              <a:spcBef>
                <a:spcPts val="0"/>
              </a:spcBef>
              <a:spcAft>
                <a:spcPts val="0"/>
              </a:spcAft>
              <a:buClr>
                <a:srgbClr val="48FFD5"/>
              </a:buClr>
              <a:buSzPts val="3600"/>
              <a:buNone/>
              <a:defRPr sz="3600">
                <a:solidFill>
                  <a:srgbClr val="48FFD5"/>
                </a:solidFill>
              </a:defRPr>
            </a:lvl3pPr>
            <a:lvl4pPr lvl="3" rtl="0" algn="r">
              <a:lnSpc>
                <a:spcPct val="100000"/>
              </a:lnSpc>
              <a:spcBef>
                <a:spcPts val="0"/>
              </a:spcBef>
              <a:spcAft>
                <a:spcPts val="0"/>
              </a:spcAft>
              <a:buClr>
                <a:srgbClr val="48FFD5"/>
              </a:buClr>
              <a:buSzPts val="3600"/>
              <a:buNone/>
              <a:defRPr sz="3600">
                <a:solidFill>
                  <a:srgbClr val="48FFD5"/>
                </a:solidFill>
              </a:defRPr>
            </a:lvl4pPr>
            <a:lvl5pPr lvl="4" rtl="0" algn="r">
              <a:lnSpc>
                <a:spcPct val="100000"/>
              </a:lnSpc>
              <a:spcBef>
                <a:spcPts val="0"/>
              </a:spcBef>
              <a:spcAft>
                <a:spcPts val="0"/>
              </a:spcAft>
              <a:buClr>
                <a:srgbClr val="48FFD5"/>
              </a:buClr>
              <a:buSzPts val="3600"/>
              <a:buNone/>
              <a:defRPr sz="3600">
                <a:solidFill>
                  <a:srgbClr val="48FFD5"/>
                </a:solidFill>
              </a:defRPr>
            </a:lvl5pPr>
            <a:lvl6pPr lvl="5" rtl="0" algn="r">
              <a:lnSpc>
                <a:spcPct val="100000"/>
              </a:lnSpc>
              <a:spcBef>
                <a:spcPts val="0"/>
              </a:spcBef>
              <a:spcAft>
                <a:spcPts val="0"/>
              </a:spcAft>
              <a:buClr>
                <a:srgbClr val="48FFD5"/>
              </a:buClr>
              <a:buSzPts val="3600"/>
              <a:buNone/>
              <a:defRPr sz="3600">
                <a:solidFill>
                  <a:srgbClr val="48FFD5"/>
                </a:solidFill>
              </a:defRPr>
            </a:lvl6pPr>
            <a:lvl7pPr lvl="6" rtl="0" algn="r">
              <a:lnSpc>
                <a:spcPct val="100000"/>
              </a:lnSpc>
              <a:spcBef>
                <a:spcPts val="0"/>
              </a:spcBef>
              <a:spcAft>
                <a:spcPts val="0"/>
              </a:spcAft>
              <a:buClr>
                <a:srgbClr val="48FFD5"/>
              </a:buClr>
              <a:buSzPts val="3600"/>
              <a:buNone/>
              <a:defRPr sz="3600">
                <a:solidFill>
                  <a:srgbClr val="48FFD5"/>
                </a:solidFill>
              </a:defRPr>
            </a:lvl7pPr>
            <a:lvl8pPr lvl="7" rtl="0" algn="r">
              <a:lnSpc>
                <a:spcPct val="100000"/>
              </a:lnSpc>
              <a:spcBef>
                <a:spcPts val="0"/>
              </a:spcBef>
              <a:spcAft>
                <a:spcPts val="0"/>
              </a:spcAft>
              <a:buClr>
                <a:srgbClr val="48FFD5"/>
              </a:buClr>
              <a:buSzPts val="3600"/>
              <a:buNone/>
              <a:defRPr sz="3600">
                <a:solidFill>
                  <a:srgbClr val="48FFD5"/>
                </a:solidFill>
              </a:defRPr>
            </a:lvl8pPr>
            <a:lvl9pPr lvl="8" rtl="0"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200"/>
              <a:buNone/>
              <a:defRPr sz="1200">
                <a:solidFill>
                  <a:srgbClr val="FFFFFF"/>
                </a:solidFill>
              </a:defRPr>
            </a:lvl1pPr>
            <a:lvl2pPr lvl="1" rtl="0" algn="r">
              <a:lnSpc>
                <a:spcPct val="100000"/>
              </a:lnSpc>
              <a:spcBef>
                <a:spcPts val="0"/>
              </a:spcBef>
              <a:spcAft>
                <a:spcPts val="0"/>
              </a:spcAft>
              <a:buClr>
                <a:srgbClr val="48FFD5"/>
              </a:buClr>
              <a:buSzPts val="1200"/>
              <a:buNone/>
              <a:defRPr sz="1200">
                <a:solidFill>
                  <a:srgbClr val="48FFD5"/>
                </a:solidFill>
              </a:defRPr>
            </a:lvl2pPr>
            <a:lvl3pPr lvl="2" rtl="0" algn="r">
              <a:lnSpc>
                <a:spcPct val="100000"/>
              </a:lnSpc>
              <a:spcBef>
                <a:spcPts val="0"/>
              </a:spcBef>
              <a:spcAft>
                <a:spcPts val="0"/>
              </a:spcAft>
              <a:buClr>
                <a:srgbClr val="48FFD5"/>
              </a:buClr>
              <a:buSzPts val="1200"/>
              <a:buNone/>
              <a:defRPr sz="1200">
                <a:solidFill>
                  <a:srgbClr val="48FFD5"/>
                </a:solidFill>
              </a:defRPr>
            </a:lvl3pPr>
            <a:lvl4pPr lvl="3" rtl="0" algn="r">
              <a:lnSpc>
                <a:spcPct val="100000"/>
              </a:lnSpc>
              <a:spcBef>
                <a:spcPts val="0"/>
              </a:spcBef>
              <a:spcAft>
                <a:spcPts val="0"/>
              </a:spcAft>
              <a:buClr>
                <a:srgbClr val="48FFD5"/>
              </a:buClr>
              <a:buSzPts val="1200"/>
              <a:buNone/>
              <a:defRPr sz="1200">
                <a:solidFill>
                  <a:srgbClr val="48FFD5"/>
                </a:solidFill>
              </a:defRPr>
            </a:lvl4pPr>
            <a:lvl5pPr lvl="4" rtl="0" algn="r">
              <a:lnSpc>
                <a:spcPct val="100000"/>
              </a:lnSpc>
              <a:spcBef>
                <a:spcPts val="0"/>
              </a:spcBef>
              <a:spcAft>
                <a:spcPts val="0"/>
              </a:spcAft>
              <a:buClr>
                <a:srgbClr val="48FFD5"/>
              </a:buClr>
              <a:buSzPts val="1200"/>
              <a:buNone/>
              <a:defRPr sz="1200">
                <a:solidFill>
                  <a:srgbClr val="48FFD5"/>
                </a:solidFill>
              </a:defRPr>
            </a:lvl5pPr>
            <a:lvl6pPr lvl="5" rtl="0" algn="r">
              <a:lnSpc>
                <a:spcPct val="100000"/>
              </a:lnSpc>
              <a:spcBef>
                <a:spcPts val="0"/>
              </a:spcBef>
              <a:spcAft>
                <a:spcPts val="0"/>
              </a:spcAft>
              <a:buClr>
                <a:srgbClr val="48FFD5"/>
              </a:buClr>
              <a:buSzPts val="1200"/>
              <a:buNone/>
              <a:defRPr sz="1200">
                <a:solidFill>
                  <a:srgbClr val="48FFD5"/>
                </a:solidFill>
              </a:defRPr>
            </a:lvl6pPr>
            <a:lvl7pPr lvl="6" rtl="0" algn="r">
              <a:lnSpc>
                <a:spcPct val="100000"/>
              </a:lnSpc>
              <a:spcBef>
                <a:spcPts val="0"/>
              </a:spcBef>
              <a:spcAft>
                <a:spcPts val="0"/>
              </a:spcAft>
              <a:buClr>
                <a:srgbClr val="48FFD5"/>
              </a:buClr>
              <a:buSzPts val="1200"/>
              <a:buNone/>
              <a:defRPr sz="1200">
                <a:solidFill>
                  <a:srgbClr val="48FFD5"/>
                </a:solidFill>
              </a:defRPr>
            </a:lvl7pPr>
            <a:lvl8pPr lvl="7" rtl="0" algn="r">
              <a:lnSpc>
                <a:spcPct val="100000"/>
              </a:lnSpc>
              <a:spcBef>
                <a:spcPts val="0"/>
              </a:spcBef>
              <a:spcAft>
                <a:spcPts val="0"/>
              </a:spcAft>
              <a:buClr>
                <a:srgbClr val="48FFD5"/>
              </a:buClr>
              <a:buSzPts val="1200"/>
              <a:buNone/>
              <a:defRPr sz="1200">
                <a:solidFill>
                  <a:srgbClr val="48FFD5"/>
                </a:solidFill>
              </a:defRPr>
            </a:lvl8pPr>
            <a:lvl9pPr lvl="8" rtl="0"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79" name="Google Shape;79;p12"/>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0" name="Google Shape;80;p12"/>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1" name="Google Shape;81;p12"/>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86" name="Google Shape;86;p14"/>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lnSpc>
                <a:spcPct val="100000"/>
              </a:lnSpc>
              <a:spcBef>
                <a:spcPts val="0"/>
              </a:spcBef>
              <a:spcAft>
                <a:spcPts val="0"/>
              </a:spcAft>
              <a:buClr>
                <a:srgbClr val="0E2A47"/>
              </a:buClr>
              <a:buSzPts val="5200"/>
              <a:buNone/>
              <a:defRPr sz="5200">
                <a:solidFill>
                  <a:srgbClr val="0E2A47"/>
                </a:solidFill>
              </a:defRPr>
            </a:lvl2pPr>
            <a:lvl3pPr lvl="2" rtl="0" algn="ctr">
              <a:lnSpc>
                <a:spcPct val="100000"/>
              </a:lnSpc>
              <a:spcBef>
                <a:spcPts val="0"/>
              </a:spcBef>
              <a:spcAft>
                <a:spcPts val="0"/>
              </a:spcAft>
              <a:buClr>
                <a:srgbClr val="0E2A47"/>
              </a:buClr>
              <a:buSzPts val="5200"/>
              <a:buNone/>
              <a:defRPr sz="5200">
                <a:solidFill>
                  <a:srgbClr val="0E2A47"/>
                </a:solidFill>
              </a:defRPr>
            </a:lvl3pPr>
            <a:lvl4pPr lvl="3" rtl="0" algn="ctr">
              <a:lnSpc>
                <a:spcPct val="100000"/>
              </a:lnSpc>
              <a:spcBef>
                <a:spcPts val="0"/>
              </a:spcBef>
              <a:spcAft>
                <a:spcPts val="0"/>
              </a:spcAft>
              <a:buClr>
                <a:srgbClr val="0E2A47"/>
              </a:buClr>
              <a:buSzPts val="5200"/>
              <a:buNone/>
              <a:defRPr sz="5200">
                <a:solidFill>
                  <a:srgbClr val="0E2A47"/>
                </a:solidFill>
              </a:defRPr>
            </a:lvl4pPr>
            <a:lvl5pPr lvl="4" rtl="0" algn="ctr">
              <a:lnSpc>
                <a:spcPct val="100000"/>
              </a:lnSpc>
              <a:spcBef>
                <a:spcPts val="0"/>
              </a:spcBef>
              <a:spcAft>
                <a:spcPts val="0"/>
              </a:spcAft>
              <a:buClr>
                <a:srgbClr val="0E2A47"/>
              </a:buClr>
              <a:buSzPts val="5200"/>
              <a:buNone/>
              <a:defRPr sz="5200">
                <a:solidFill>
                  <a:srgbClr val="0E2A47"/>
                </a:solidFill>
              </a:defRPr>
            </a:lvl5pPr>
            <a:lvl6pPr lvl="5" rtl="0" algn="ctr">
              <a:lnSpc>
                <a:spcPct val="100000"/>
              </a:lnSpc>
              <a:spcBef>
                <a:spcPts val="0"/>
              </a:spcBef>
              <a:spcAft>
                <a:spcPts val="0"/>
              </a:spcAft>
              <a:buClr>
                <a:srgbClr val="0E2A47"/>
              </a:buClr>
              <a:buSzPts val="5200"/>
              <a:buNone/>
              <a:defRPr sz="5200">
                <a:solidFill>
                  <a:srgbClr val="0E2A47"/>
                </a:solidFill>
              </a:defRPr>
            </a:lvl6pPr>
            <a:lvl7pPr lvl="6" rtl="0" algn="ctr">
              <a:lnSpc>
                <a:spcPct val="100000"/>
              </a:lnSpc>
              <a:spcBef>
                <a:spcPts val="0"/>
              </a:spcBef>
              <a:spcAft>
                <a:spcPts val="0"/>
              </a:spcAft>
              <a:buClr>
                <a:srgbClr val="0E2A47"/>
              </a:buClr>
              <a:buSzPts val="5200"/>
              <a:buNone/>
              <a:defRPr sz="5200">
                <a:solidFill>
                  <a:srgbClr val="0E2A47"/>
                </a:solidFill>
              </a:defRPr>
            </a:lvl7pPr>
            <a:lvl8pPr lvl="7" rtl="0" algn="ctr">
              <a:lnSpc>
                <a:spcPct val="100000"/>
              </a:lnSpc>
              <a:spcBef>
                <a:spcPts val="0"/>
              </a:spcBef>
              <a:spcAft>
                <a:spcPts val="0"/>
              </a:spcAft>
              <a:buClr>
                <a:srgbClr val="0E2A47"/>
              </a:buClr>
              <a:buSzPts val="5200"/>
              <a:buNone/>
              <a:defRPr sz="5200">
                <a:solidFill>
                  <a:srgbClr val="0E2A47"/>
                </a:solidFill>
              </a:defRPr>
            </a:lvl8pPr>
            <a:lvl9pPr lvl="8" rtl="0" algn="ctr">
              <a:lnSpc>
                <a:spcPct val="100000"/>
              </a:lnSpc>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E2A47"/>
              </a:buClr>
              <a:buSzPts val="1000"/>
              <a:buNone/>
              <a:defRPr sz="1000">
                <a:solidFill>
                  <a:srgbClr val="0E2A47"/>
                </a:solidFill>
              </a:defRPr>
            </a:lvl1pPr>
            <a:lvl2pPr lvl="1"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161234"/>
              </a:buClr>
              <a:buSzPts val="1000"/>
              <a:buChar char="●"/>
              <a:defRPr sz="1000">
                <a:solidFill>
                  <a:srgbClr val="161234"/>
                </a:solidFill>
              </a:defRPr>
            </a:lvl1pPr>
            <a:lvl2pPr indent="-292100" lvl="1" marL="914400" rtl="0" algn="l">
              <a:lnSpc>
                <a:spcPct val="115000"/>
              </a:lnSpc>
              <a:spcBef>
                <a:spcPts val="1600"/>
              </a:spcBef>
              <a:spcAft>
                <a:spcPts val="0"/>
              </a:spcAft>
              <a:buClr>
                <a:srgbClr val="161234"/>
              </a:buClr>
              <a:buSzPts val="1000"/>
              <a:buChar char="○"/>
              <a:defRPr sz="1000">
                <a:solidFill>
                  <a:srgbClr val="161234"/>
                </a:solidFill>
              </a:defRPr>
            </a:lvl2pPr>
            <a:lvl3pPr indent="-292100" lvl="2" marL="1371600" rtl="0" algn="l">
              <a:lnSpc>
                <a:spcPct val="115000"/>
              </a:lnSpc>
              <a:spcBef>
                <a:spcPts val="1600"/>
              </a:spcBef>
              <a:spcAft>
                <a:spcPts val="0"/>
              </a:spcAft>
              <a:buClr>
                <a:srgbClr val="161234"/>
              </a:buClr>
              <a:buSzPts val="1000"/>
              <a:buChar char="■"/>
              <a:defRPr sz="1000">
                <a:solidFill>
                  <a:srgbClr val="161234"/>
                </a:solidFill>
              </a:defRPr>
            </a:lvl3pPr>
            <a:lvl4pPr indent="-292100" lvl="3" marL="1828800" rtl="0" algn="l">
              <a:lnSpc>
                <a:spcPct val="115000"/>
              </a:lnSpc>
              <a:spcBef>
                <a:spcPts val="1600"/>
              </a:spcBef>
              <a:spcAft>
                <a:spcPts val="0"/>
              </a:spcAft>
              <a:buClr>
                <a:srgbClr val="161234"/>
              </a:buClr>
              <a:buSzPts val="1000"/>
              <a:buChar char="●"/>
              <a:defRPr sz="1000">
                <a:solidFill>
                  <a:srgbClr val="161234"/>
                </a:solidFill>
              </a:defRPr>
            </a:lvl4pPr>
            <a:lvl5pPr indent="-292100" lvl="4" marL="2286000" rtl="0" algn="l">
              <a:lnSpc>
                <a:spcPct val="115000"/>
              </a:lnSpc>
              <a:spcBef>
                <a:spcPts val="1600"/>
              </a:spcBef>
              <a:spcAft>
                <a:spcPts val="0"/>
              </a:spcAft>
              <a:buClr>
                <a:srgbClr val="161234"/>
              </a:buClr>
              <a:buSzPts val="1000"/>
              <a:buChar char="○"/>
              <a:defRPr sz="1000">
                <a:solidFill>
                  <a:srgbClr val="161234"/>
                </a:solidFill>
              </a:defRPr>
            </a:lvl5pPr>
            <a:lvl6pPr indent="-292100" lvl="5" marL="2743200" rtl="0" algn="l">
              <a:lnSpc>
                <a:spcPct val="115000"/>
              </a:lnSpc>
              <a:spcBef>
                <a:spcPts val="1600"/>
              </a:spcBef>
              <a:spcAft>
                <a:spcPts val="0"/>
              </a:spcAft>
              <a:buClr>
                <a:srgbClr val="161234"/>
              </a:buClr>
              <a:buSzPts val="1000"/>
              <a:buChar char="■"/>
              <a:defRPr sz="1000">
                <a:solidFill>
                  <a:srgbClr val="161234"/>
                </a:solidFill>
              </a:defRPr>
            </a:lvl6pPr>
            <a:lvl7pPr indent="-292100" lvl="6" marL="3200400" rtl="0" algn="l">
              <a:lnSpc>
                <a:spcPct val="115000"/>
              </a:lnSpc>
              <a:spcBef>
                <a:spcPts val="1600"/>
              </a:spcBef>
              <a:spcAft>
                <a:spcPts val="0"/>
              </a:spcAft>
              <a:buClr>
                <a:srgbClr val="161234"/>
              </a:buClr>
              <a:buSzPts val="1000"/>
              <a:buChar char="●"/>
              <a:defRPr sz="1000">
                <a:solidFill>
                  <a:srgbClr val="161234"/>
                </a:solidFill>
              </a:defRPr>
            </a:lvl7pPr>
            <a:lvl8pPr indent="-292100" lvl="7" marL="3657600" rtl="0" algn="l">
              <a:lnSpc>
                <a:spcPct val="115000"/>
              </a:lnSpc>
              <a:spcBef>
                <a:spcPts val="1600"/>
              </a:spcBef>
              <a:spcAft>
                <a:spcPts val="0"/>
              </a:spcAft>
              <a:buClr>
                <a:srgbClr val="161234"/>
              </a:buClr>
              <a:buSzPts val="1000"/>
              <a:buChar char="○"/>
              <a:defRPr sz="1000">
                <a:solidFill>
                  <a:srgbClr val="161234"/>
                </a:solidFill>
              </a:defRPr>
            </a:lvl8pPr>
            <a:lvl9pPr indent="-292100" lvl="8" marL="4114800" rtl="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5200"/>
              <a:buNone/>
              <a:defRPr sz="5200">
                <a:solidFill>
                  <a:srgbClr val="FFFFFF"/>
                </a:solidFill>
              </a:defRPr>
            </a:lvl2pPr>
            <a:lvl3pPr lvl="2" rtl="0" algn="l">
              <a:lnSpc>
                <a:spcPct val="100000"/>
              </a:lnSpc>
              <a:spcBef>
                <a:spcPts val="0"/>
              </a:spcBef>
              <a:spcAft>
                <a:spcPts val="0"/>
              </a:spcAft>
              <a:buClr>
                <a:srgbClr val="FFFFFF"/>
              </a:buClr>
              <a:buSzPts val="5200"/>
              <a:buNone/>
              <a:defRPr sz="5200">
                <a:solidFill>
                  <a:srgbClr val="FFFFFF"/>
                </a:solidFill>
              </a:defRPr>
            </a:lvl3pPr>
            <a:lvl4pPr lvl="3" rtl="0" algn="l">
              <a:lnSpc>
                <a:spcPct val="100000"/>
              </a:lnSpc>
              <a:spcBef>
                <a:spcPts val="0"/>
              </a:spcBef>
              <a:spcAft>
                <a:spcPts val="0"/>
              </a:spcAft>
              <a:buClr>
                <a:srgbClr val="FFFFFF"/>
              </a:buClr>
              <a:buSzPts val="5200"/>
              <a:buNone/>
              <a:defRPr sz="5200">
                <a:solidFill>
                  <a:srgbClr val="FFFFFF"/>
                </a:solidFill>
              </a:defRPr>
            </a:lvl4pPr>
            <a:lvl5pPr lvl="4" rtl="0" algn="l">
              <a:lnSpc>
                <a:spcPct val="100000"/>
              </a:lnSpc>
              <a:spcBef>
                <a:spcPts val="0"/>
              </a:spcBef>
              <a:spcAft>
                <a:spcPts val="0"/>
              </a:spcAft>
              <a:buClr>
                <a:srgbClr val="FFFFFF"/>
              </a:buClr>
              <a:buSzPts val="5200"/>
              <a:buNone/>
              <a:defRPr sz="5200">
                <a:solidFill>
                  <a:srgbClr val="FFFFFF"/>
                </a:solidFill>
              </a:defRPr>
            </a:lvl5pPr>
            <a:lvl6pPr lvl="5" rtl="0" algn="l">
              <a:lnSpc>
                <a:spcPct val="100000"/>
              </a:lnSpc>
              <a:spcBef>
                <a:spcPts val="0"/>
              </a:spcBef>
              <a:spcAft>
                <a:spcPts val="0"/>
              </a:spcAft>
              <a:buClr>
                <a:srgbClr val="FFFFFF"/>
              </a:buClr>
              <a:buSzPts val="5200"/>
              <a:buNone/>
              <a:defRPr sz="5200">
                <a:solidFill>
                  <a:srgbClr val="FFFFFF"/>
                </a:solidFill>
              </a:defRPr>
            </a:lvl6pPr>
            <a:lvl7pPr lvl="6" rtl="0" algn="l">
              <a:lnSpc>
                <a:spcPct val="100000"/>
              </a:lnSpc>
              <a:spcBef>
                <a:spcPts val="0"/>
              </a:spcBef>
              <a:spcAft>
                <a:spcPts val="0"/>
              </a:spcAft>
              <a:buClr>
                <a:srgbClr val="FFFFFF"/>
              </a:buClr>
              <a:buSzPts val="5200"/>
              <a:buNone/>
              <a:defRPr sz="5200">
                <a:solidFill>
                  <a:srgbClr val="FFFFFF"/>
                </a:solidFill>
              </a:defRPr>
            </a:lvl7pPr>
            <a:lvl8pPr lvl="7" rtl="0" algn="l">
              <a:lnSpc>
                <a:spcPct val="100000"/>
              </a:lnSpc>
              <a:spcBef>
                <a:spcPts val="0"/>
              </a:spcBef>
              <a:spcAft>
                <a:spcPts val="0"/>
              </a:spcAft>
              <a:buClr>
                <a:srgbClr val="FFFFFF"/>
              </a:buClr>
              <a:buSzPts val="5200"/>
              <a:buNone/>
              <a:defRPr sz="5200">
                <a:solidFill>
                  <a:srgbClr val="FFFFFF"/>
                </a:solidFill>
              </a:defRPr>
            </a:lvl8pPr>
            <a:lvl9pPr lvl="8" rtl="0"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rtl="0" algn="l">
              <a:lnSpc>
                <a:spcPct val="115000"/>
              </a:lnSpc>
              <a:spcBef>
                <a:spcPts val="0"/>
              </a:spcBef>
              <a:spcAft>
                <a:spcPts val="0"/>
              </a:spcAft>
              <a:buClr>
                <a:srgbClr val="1EFFC1"/>
              </a:buClr>
              <a:buSzPts val="800"/>
              <a:buChar char="●"/>
              <a:defRPr sz="800">
                <a:solidFill>
                  <a:srgbClr val="1EFFC1"/>
                </a:solidFill>
              </a:defRPr>
            </a:lvl1pPr>
            <a:lvl2pPr indent="-279400" lvl="1" marL="914400" rtl="0" algn="l">
              <a:lnSpc>
                <a:spcPct val="115000"/>
              </a:lnSpc>
              <a:spcBef>
                <a:spcPts val="1600"/>
              </a:spcBef>
              <a:spcAft>
                <a:spcPts val="0"/>
              </a:spcAft>
              <a:buClr>
                <a:srgbClr val="1EFFC1"/>
              </a:buClr>
              <a:buSzPts val="800"/>
              <a:buChar char="○"/>
              <a:defRPr sz="800">
                <a:solidFill>
                  <a:srgbClr val="1EFFC1"/>
                </a:solidFill>
              </a:defRPr>
            </a:lvl2pPr>
            <a:lvl3pPr indent="-279400" lvl="2" marL="1371600" rtl="0" algn="l">
              <a:lnSpc>
                <a:spcPct val="115000"/>
              </a:lnSpc>
              <a:spcBef>
                <a:spcPts val="1600"/>
              </a:spcBef>
              <a:spcAft>
                <a:spcPts val="0"/>
              </a:spcAft>
              <a:buClr>
                <a:srgbClr val="1EFFC1"/>
              </a:buClr>
              <a:buSzPts val="800"/>
              <a:buChar char="■"/>
              <a:defRPr sz="800">
                <a:solidFill>
                  <a:srgbClr val="1EFFC1"/>
                </a:solidFill>
              </a:defRPr>
            </a:lvl3pPr>
            <a:lvl4pPr indent="-279400" lvl="3" marL="1828800" rtl="0" algn="l">
              <a:lnSpc>
                <a:spcPct val="115000"/>
              </a:lnSpc>
              <a:spcBef>
                <a:spcPts val="1600"/>
              </a:spcBef>
              <a:spcAft>
                <a:spcPts val="0"/>
              </a:spcAft>
              <a:buClr>
                <a:srgbClr val="1EFFC1"/>
              </a:buClr>
              <a:buSzPts val="800"/>
              <a:buChar char="●"/>
              <a:defRPr sz="800">
                <a:solidFill>
                  <a:srgbClr val="1EFFC1"/>
                </a:solidFill>
              </a:defRPr>
            </a:lvl4pPr>
            <a:lvl5pPr indent="-279400" lvl="4" marL="2286000" rtl="0" algn="l">
              <a:lnSpc>
                <a:spcPct val="115000"/>
              </a:lnSpc>
              <a:spcBef>
                <a:spcPts val="1600"/>
              </a:spcBef>
              <a:spcAft>
                <a:spcPts val="0"/>
              </a:spcAft>
              <a:buClr>
                <a:srgbClr val="1EFFC1"/>
              </a:buClr>
              <a:buSzPts val="800"/>
              <a:buChar char="○"/>
              <a:defRPr sz="800">
                <a:solidFill>
                  <a:srgbClr val="1EFFC1"/>
                </a:solidFill>
              </a:defRPr>
            </a:lvl5pPr>
            <a:lvl6pPr indent="-279400" lvl="5" marL="2743200" rtl="0" algn="l">
              <a:lnSpc>
                <a:spcPct val="115000"/>
              </a:lnSpc>
              <a:spcBef>
                <a:spcPts val="1600"/>
              </a:spcBef>
              <a:spcAft>
                <a:spcPts val="0"/>
              </a:spcAft>
              <a:buClr>
                <a:srgbClr val="1EFFC1"/>
              </a:buClr>
              <a:buSzPts val="800"/>
              <a:buChar char="■"/>
              <a:defRPr sz="800">
                <a:solidFill>
                  <a:srgbClr val="1EFFC1"/>
                </a:solidFill>
              </a:defRPr>
            </a:lvl6pPr>
            <a:lvl7pPr indent="-279400" lvl="6" marL="3200400" rtl="0" algn="l">
              <a:lnSpc>
                <a:spcPct val="115000"/>
              </a:lnSpc>
              <a:spcBef>
                <a:spcPts val="1600"/>
              </a:spcBef>
              <a:spcAft>
                <a:spcPts val="0"/>
              </a:spcAft>
              <a:buClr>
                <a:srgbClr val="1EFFC1"/>
              </a:buClr>
              <a:buSzPts val="800"/>
              <a:buChar char="●"/>
              <a:defRPr sz="800">
                <a:solidFill>
                  <a:srgbClr val="1EFFC1"/>
                </a:solidFill>
              </a:defRPr>
            </a:lvl7pPr>
            <a:lvl8pPr indent="-279400" lvl="7" marL="3657600" rtl="0" algn="l">
              <a:lnSpc>
                <a:spcPct val="115000"/>
              </a:lnSpc>
              <a:spcBef>
                <a:spcPts val="1600"/>
              </a:spcBef>
              <a:spcAft>
                <a:spcPts val="0"/>
              </a:spcAft>
              <a:buClr>
                <a:srgbClr val="1EFFC1"/>
              </a:buClr>
              <a:buSzPts val="800"/>
              <a:buChar char="○"/>
              <a:defRPr sz="800">
                <a:solidFill>
                  <a:srgbClr val="1EFFC1"/>
                </a:solidFill>
              </a:defRPr>
            </a:lvl8pPr>
            <a:lvl9pPr indent="-279400" lvl="8" marL="4114800" rtl="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lgn="l">
              <a:lnSpc>
                <a:spcPct val="100000"/>
              </a:lnSpc>
              <a:spcBef>
                <a:spcPts val="0"/>
              </a:spcBef>
              <a:spcAft>
                <a:spcPts val="0"/>
              </a:spcAft>
              <a:buClr>
                <a:srgbClr val="161234"/>
              </a:buClr>
              <a:buSzPts val="5200"/>
              <a:buNone/>
              <a:defRPr sz="5200">
                <a:solidFill>
                  <a:srgbClr val="161234"/>
                </a:solidFill>
              </a:defRPr>
            </a:lvl2pPr>
            <a:lvl3pPr lvl="2" rtl="0" algn="l">
              <a:lnSpc>
                <a:spcPct val="100000"/>
              </a:lnSpc>
              <a:spcBef>
                <a:spcPts val="0"/>
              </a:spcBef>
              <a:spcAft>
                <a:spcPts val="0"/>
              </a:spcAft>
              <a:buClr>
                <a:srgbClr val="161234"/>
              </a:buClr>
              <a:buSzPts val="5200"/>
              <a:buNone/>
              <a:defRPr sz="5200">
                <a:solidFill>
                  <a:srgbClr val="161234"/>
                </a:solidFill>
              </a:defRPr>
            </a:lvl3pPr>
            <a:lvl4pPr lvl="3" rtl="0" algn="l">
              <a:lnSpc>
                <a:spcPct val="100000"/>
              </a:lnSpc>
              <a:spcBef>
                <a:spcPts val="0"/>
              </a:spcBef>
              <a:spcAft>
                <a:spcPts val="0"/>
              </a:spcAft>
              <a:buClr>
                <a:srgbClr val="161234"/>
              </a:buClr>
              <a:buSzPts val="5200"/>
              <a:buNone/>
              <a:defRPr sz="5200">
                <a:solidFill>
                  <a:srgbClr val="161234"/>
                </a:solidFill>
              </a:defRPr>
            </a:lvl4pPr>
            <a:lvl5pPr lvl="4" rtl="0" algn="l">
              <a:lnSpc>
                <a:spcPct val="100000"/>
              </a:lnSpc>
              <a:spcBef>
                <a:spcPts val="0"/>
              </a:spcBef>
              <a:spcAft>
                <a:spcPts val="0"/>
              </a:spcAft>
              <a:buClr>
                <a:srgbClr val="161234"/>
              </a:buClr>
              <a:buSzPts val="5200"/>
              <a:buNone/>
              <a:defRPr sz="5200">
                <a:solidFill>
                  <a:srgbClr val="161234"/>
                </a:solidFill>
              </a:defRPr>
            </a:lvl5pPr>
            <a:lvl6pPr lvl="5" rtl="0" algn="l">
              <a:lnSpc>
                <a:spcPct val="100000"/>
              </a:lnSpc>
              <a:spcBef>
                <a:spcPts val="0"/>
              </a:spcBef>
              <a:spcAft>
                <a:spcPts val="0"/>
              </a:spcAft>
              <a:buClr>
                <a:srgbClr val="161234"/>
              </a:buClr>
              <a:buSzPts val="5200"/>
              <a:buNone/>
              <a:defRPr sz="5200">
                <a:solidFill>
                  <a:srgbClr val="161234"/>
                </a:solidFill>
              </a:defRPr>
            </a:lvl6pPr>
            <a:lvl7pPr lvl="6" rtl="0" algn="l">
              <a:lnSpc>
                <a:spcPct val="100000"/>
              </a:lnSpc>
              <a:spcBef>
                <a:spcPts val="0"/>
              </a:spcBef>
              <a:spcAft>
                <a:spcPts val="0"/>
              </a:spcAft>
              <a:buClr>
                <a:srgbClr val="161234"/>
              </a:buClr>
              <a:buSzPts val="5200"/>
              <a:buNone/>
              <a:defRPr sz="5200">
                <a:solidFill>
                  <a:srgbClr val="161234"/>
                </a:solidFill>
              </a:defRPr>
            </a:lvl7pPr>
            <a:lvl8pPr lvl="7" rtl="0" algn="l">
              <a:lnSpc>
                <a:spcPct val="100000"/>
              </a:lnSpc>
              <a:spcBef>
                <a:spcPts val="0"/>
              </a:spcBef>
              <a:spcAft>
                <a:spcPts val="0"/>
              </a:spcAft>
              <a:buClr>
                <a:srgbClr val="161234"/>
              </a:buClr>
              <a:buSzPts val="5200"/>
              <a:buNone/>
              <a:defRPr sz="5200">
                <a:solidFill>
                  <a:srgbClr val="161234"/>
                </a:solidFill>
              </a:defRPr>
            </a:lvl8pPr>
            <a:lvl9pPr lvl="8" rtl="0"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grpSp>
        <p:nvGrpSpPr>
          <p:cNvPr id="98" name="Google Shape;98;p18"/>
          <p:cNvGrpSpPr/>
          <p:nvPr/>
        </p:nvGrpSpPr>
        <p:grpSpPr>
          <a:xfrm>
            <a:off x="0" y="381001"/>
            <a:ext cx="1037850" cy="1016287"/>
            <a:chOff x="0" y="381001"/>
            <a:chExt cx="1037850" cy="1016287"/>
          </a:xfrm>
        </p:grpSpPr>
        <p:sp>
          <p:nvSpPr>
            <p:cNvPr id="99" name="Google Shape;99;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3"/>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3"/>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3"/>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3"/>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3"/>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3"/>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1100"/>
              <a:buNone/>
              <a:defRPr sz="1100">
                <a:solidFill>
                  <a:srgbClr val="FFFFFF"/>
                </a:solidFill>
              </a:defRPr>
            </a:lvl1pPr>
            <a:lvl2pPr lvl="1"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E2A47"/>
              </a:buClr>
              <a:buSzPts val="1200"/>
              <a:buNone/>
              <a:defRPr sz="1200">
                <a:solidFill>
                  <a:srgbClr val="0E2A47"/>
                </a:solidFill>
              </a:defRPr>
            </a:lvl1pPr>
            <a:lvl2pPr lvl="1" rtl="0" algn="ctr">
              <a:lnSpc>
                <a:spcPct val="100000"/>
              </a:lnSpc>
              <a:spcBef>
                <a:spcPts val="0"/>
              </a:spcBef>
              <a:spcAft>
                <a:spcPts val="0"/>
              </a:spcAft>
              <a:buClr>
                <a:srgbClr val="0E2A47"/>
              </a:buClr>
              <a:buSzPts val="5200"/>
              <a:buNone/>
              <a:defRPr sz="5200">
                <a:solidFill>
                  <a:srgbClr val="0E2A47"/>
                </a:solidFill>
              </a:defRPr>
            </a:lvl2pPr>
            <a:lvl3pPr lvl="2" rtl="0" algn="ctr">
              <a:lnSpc>
                <a:spcPct val="100000"/>
              </a:lnSpc>
              <a:spcBef>
                <a:spcPts val="0"/>
              </a:spcBef>
              <a:spcAft>
                <a:spcPts val="0"/>
              </a:spcAft>
              <a:buClr>
                <a:srgbClr val="0E2A47"/>
              </a:buClr>
              <a:buSzPts val="5200"/>
              <a:buNone/>
              <a:defRPr sz="5200">
                <a:solidFill>
                  <a:srgbClr val="0E2A47"/>
                </a:solidFill>
              </a:defRPr>
            </a:lvl3pPr>
            <a:lvl4pPr lvl="3" rtl="0" algn="ctr">
              <a:lnSpc>
                <a:spcPct val="100000"/>
              </a:lnSpc>
              <a:spcBef>
                <a:spcPts val="0"/>
              </a:spcBef>
              <a:spcAft>
                <a:spcPts val="0"/>
              </a:spcAft>
              <a:buClr>
                <a:srgbClr val="0E2A47"/>
              </a:buClr>
              <a:buSzPts val="5200"/>
              <a:buNone/>
              <a:defRPr sz="5200">
                <a:solidFill>
                  <a:srgbClr val="0E2A47"/>
                </a:solidFill>
              </a:defRPr>
            </a:lvl4pPr>
            <a:lvl5pPr lvl="4" rtl="0" algn="ctr">
              <a:lnSpc>
                <a:spcPct val="100000"/>
              </a:lnSpc>
              <a:spcBef>
                <a:spcPts val="0"/>
              </a:spcBef>
              <a:spcAft>
                <a:spcPts val="0"/>
              </a:spcAft>
              <a:buClr>
                <a:srgbClr val="0E2A47"/>
              </a:buClr>
              <a:buSzPts val="5200"/>
              <a:buNone/>
              <a:defRPr sz="5200">
                <a:solidFill>
                  <a:srgbClr val="0E2A47"/>
                </a:solidFill>
              </a:defRPr>
            </a:lvl5pPr>
            <a:lvl6pPr lvl="5" rtl="0" algn="ctr">
              <a:lnSpc>
                <a:spcPct val="100000"/>
              </a:lnSpc>
              <a:spcBef>
                <a:spcPts val="0"/>
              </a:spcBef>
              <a:spcAft>
                <a:spcPts val="0"/>
              </a:spcAft>
              <a:buClr>
                <a:srgbClr val="0E2A47"/>
              </a:buClr>
              <a:buSzPts val="5200"/>
              <a:buNone/>
              <a:defRPr sz="5200">
                <a:solidFill>
                  <a:srgbClr val="0E2A47"/>
                </a:solidFill>
              </a:defRPr>
            </a:lvl6pPr>
            <a:lvl7pPr lvl="6" rtl="0" algn="ctr">
              <a:lnSpc>
                <a:spcPct val="100000"/>
              </a:lnSpc>
              <a:spcBef>
                <a:spcPts val="0"/>
              </a:spcBef>
              <a:spcAft>
                <a:spcPts val="0"/>
              </a:spcAft>
              <a:buClr>
                <a:srgbClr val="0E2A47"/>
              </a:buClr>
              <a:buSzPts val="5200"/>
              <a:buNone/>
              <a:defRPr sz="5200">
                <a:solidFill>
                  <a:srgbClr val="0E2A47"/>
                </a:solidFill>
              </a:defRPr>
            </a:lvl7pPr>
            <a:lvl8pPr lvl="7" rtl="0" algn="ctr">
              <a:lnSpc>
                <a:spcPct val="100000"/>
              </a:lnSpc>
              <a:spcBef>
                <a:spcPts val="0"/>
              </a:spcBef>
              <a:spcAft>
                <a:spcPts val="0"/>
              </a:spcAft>
              <a:buClr>
                <a:srgbClr val="0E2A47"/>
              </a:buClr>
              <a:buSzPts val="5200"/>
              <a:buNone/>
              <a:defRPr sz="5200">
                <a:solidFill>
                  <a:srgbClr val="0E2A47"/>
                </a:solidFill>
              </a:defRPr>
            </a:lvl8pPr>
            <a:lvl9pPr lvl="8" rtl="0"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Clr>
                <a:srgbClr val="48FFD5"/>
              </a:buClr>
              <a:buSzPts val="5200"/>
              <a:buNone/>
              <a:defRPr sz="5200">
                <a:solidFill>
                  <a:srgbClr val="48FFD5"/>
                </a:solidFill>
              </a:defRPr>
            </a:lvl2pPr>
            <a:lvl3pPr lvl="2" rtl="0" algn="l">
              <a:lnSpc>
                <a:spcPct val="100000"/>
              </a:lnSpc>
              <a:spcBef>
                <a:spcPts val="0"/>
              </a:spcBef>
              <a:spcAft>
                <a:spcPts val="0"/>
              </a:spcAft>
              <a:buClr>
                <a:srgbClr val="48FFD5"/>
              </a:buClr>
              <a:buSzPts val="5200"/>
              <a:buNone/>
              <a:defRPr sz="5200">
                <a:solidFill>
                  <a:srgbClr val="48FFD5"/>
                </a:solidFill>
              </a:defRPr>
            </a:lvl3pPr>
            <a:lvl4pPr lvl="3" rtl="0" algn="l">
              <a:lnSpc>
                <a:spcPct val="100000"/>
              </a:lnSpc>
              <a:spcBef>
                <a:spcPts val="0"/>
              </a:spcBef>
              <a:spcAft>
                <a:spcPts val="0"/>
              </a:spcAft>
              <a:buClr>
                <a:srgbClr val="48FFD5"/>
              </a:buClr>
              <a:buSzPts val="5200"/>
              <a:buNone/>
              <a:defRPr sz="5200">
                <a:solidFill>
                  <a:srgbClr val="48FFD5"/>
                </a:solidFill>
              </a:defRPr>
            </a:lvl4pPr>
            <a:lvl5pPr lvl="4" rtl="0" algn="l">
              <a:lnSpc>
                <a:spcPct val="100000"/>
              </a:lnSpc>
              <a:spcBef>
                <a:spcPts val="0"/>
              </a:spcBef>
              <a:spcAft>
                <a:spcPts val="0"/>
              </a:spcAft>
              <a:buClr>
                <a:srgbClr val="48FFD5"/>
              </a:buClr>
              <a:buSzPts val="5200"/>
              <a:buNone/>
              <a:defRPr sz="5200">
                <a:solidFill>
                  <a:srgbClr val="48FFD5"/>
                </a:solidFill>
              </a:defRPr>
            </a:lvl5pPr>
            <a:lvl6pPr lvl="5" rtl="0" algn="l">
              <a:lnSpc>
                <a:spcPct val="100000"/>
              </a:lnSpc>
              <a:spcBef>
                <a:spcPts val="0"/>
              </a:spcBef>
              <a:spcAft>
                <a:spcPts val="0"/>
              </a:spcAft>
              <a:buClr>
                <a:srgbClr val="48FFD5"/>
              </a:buClr>
              <a:buSzPts val="5200"/>
              <a:buNone/>
              <a:defRPr sz="5200">
                <a:solidFill>
                  <a:srgbClr val="48FFD5"/>
                </a:solidFill>
              </a:defRPr>
            </a:lvl6pPr>
            <a:lvl7pPr lvl="6" rtl="0" algn="l">
              <a:lnSpc>
                <a:spcPct val="100000"/>
              </a:lnSpc>
              <a:spcBef>
                <a:spcPts val="0"/>
              </a:spcBef>
              <a:spcAft>
                <a:spcPts val="0"/>
              </a:spcAft>
              <a:buClr>
                <a:srgbClr val="48FFD5"/>
              </a:buClr>
              <a:buSzPts val="5200"/>
              <a:buNone/>
              <a:defRPr sz="5200">
                <a:solidFill>
                  <a:srgbClr val="48FFD5"/>
                </a:solidFill>
              </a:defRPr>
            </a:lvl7pPr>
            <a:lvl8pPr lvl="7" rtl="0" algn="l">
              <a:lnSpc>
                <a:spcPct val="100000"/>
              </a:lnSpc>
              <a:spcBef>
                <a:spcPts val="0"/>
              </a:spcBef>
              <a:spcAft>
                <a:spcPts val="0"/>
              </a:spcAft>
              <a:buClr>
                <a:srgbClr val="48FFD5"/>
              </a:buClr>
              <a:buSzPts val="5200"/>
              <a:buNone/>
              <a:defRPr sz="5200">
                <a:solidFill>
                  <a:srgbClr val="48FFD5"/>
                </a:solidFill>
              </a:defRPr>
            </a:lvl8pPr>
            <a:lvl9pPr lvl="8" rtl="0"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lnSpc>
                <a:spcPct val="100000"/>
              </a:lnSpc>
              <a:spcBef>
                <a:spcPts val="0"/>
              </a:spcBef>
              <a:spcAft>
                <a:spcPts val="0"/>
              </a:spcAft>
              <a:buClr>
                <a:srgbClr val="FFFFFF"/>
              </a:buClr>
              <a:buSzPts val="5200"/>
              <a:buNone/>
              <a:defRPr sz="5200">
                <a:solidFill>
                  <a:srgbClr val="FFFFFF"/>
                </a:solidFill>
              </a:defRPr>
            </a:lvl2pPr>
            <a:lvl3pPr lvl="2" rtl="0" algn="r">
              <a:lnSpc>
                <a:spcPct val="100000"/>
              </a:lnSpc>
              <a:spcBef>
                <a:spcPts val="0"/>
              </a:spcBef>
              <a:spcAft>
                <a:spcPts val="0"/>
              </a:spcAft>
              <a:buClr>
                <a:srgbClr val="FFFFFF"/>
              </a:buClr>
              <a:buSzPts val="5200"/>
              <a:buNone/>
              <a:defRPr sz="5200">
                <a:solidFill>
                  <a:srgbClr val="FFFFFF"/>
                </a:solidFill>
              </a:defRPr>
            </a:lvl3pPr>
            <a:lvl4pPr lvl="3" rtl="0" algn="r">
              <a:lnSpc>
                <a:spcPct val="100000"/>
              </a:lnSpc>
              <a:spcBef>
                <a:spcPts val="0"/>
              </a:spcBef>
              <a:spcAft>
                <a:spcPts val="0"/>
              </a:spcAft>
              <a:buClr>
                <a:srgbClr val="FFFFFF"/>
              </a:buClr>
              <a:buSzPts val="5200"/>
              <a:buNone/>
              <a:defRPr sz="5200">
                <a:solidFill>
                  <a:srgbClr val="FFFFFF"/>
                </a:solidFill>
              </a:defRPr>
            </a:lvl4pPr>
            <a:lvl5pPr lvl="4" rtl="0" algn="r">
              <a:lnSpc>
                <a:spcPct val="100000"/>
              </a:lnSpc>
              <a:spcBef>
                <a:spcPts val="0"/>
              </a:spcBef>
              <a:spcAft>
                <a:spcPts val="0"/>
              </a:spcAft>
              <a:buClr>
                <a:srgbClr val="FFFFFF"/>
              </a:buClr>
              <a:buSzPts val="5200"/>
              <a:buNone/>
              <a:defRPr sz="5200">
                <a:solidFill>
                  <a:srgbClr val="FFFFFF"/>
                </a:solidFill>
              </a:defRPr>
            </a:lvl5pPr>
            <a:lvl6pPr lvl="5" rtl="0" algn="r">
              <a:lnSpc>
                <a:spcPct val="100000"/>
              </a:lnSpc>
              <a:spcBef>
                <a:spcPts val="0"/>
              </a:spcBef>
              <a:spcAft>
                <a:spcPts val="0"/>
              </a:spcAft>
              <a:buClr>
                <a:srgbClr val="FFFFFF"/>
              </a:buClr>
              <a:buSzPts val="5200"/>
              <a:buNone/>
              <a:defRPr sz="5200">
                <a:solidFill>
                  <a:srgbClr val="FFFFFF"/>
                </a:solidFill>
              </a:defRPr>
            </a:lvl6pPr>
            <a:lvl7pPr lvl="6" rtl="0" algn="r">
              <a:lnSpc>
                <a:spcPct val="100000"/>
              </a:lnSpc>
              <a:spcBef>
                <a:spcPts val="0"/>
              </a:spcBef>
              <a:spcAft>
                <a:spcPts val="0"/>
              </a:spcAft>
              <a:buClr>
                <a:srgbClr val="FFFFFF"/>
              </a:buClr>
              <a:buSzPts val="5200"/>
              <a:buNone/>
              <a:defRPr sz="5200">
                <a:solidFill>
                  <a:srgbClr val="FFFFFF"/>
                </a:solidFill>
              </a:defRPr>
            </a:lvl7pPr>
            <a:lvl8pPr lvl="7" rtl="0" algn="r">
              <a:lnSpc>
                <a:spcPct val="100000"/>
              </a:lnSpc>
              <a:spcBef>
                <a:spcPts val="0"/>
              </a:spcBef>
              <a:spcAft>
                <a:spcPts val="0"/>
              </a:spcAft>
              <a:buClr>
                <a:srgbClr val="FFFFFF"/>
              </a:buClr>
              <a:buSzPts val="5200"/>
              <a:buNone/>
              <a:defRPr sz="5200">
                <a:solidFill>
                  <a:srgbClr val="FFFFFF"/>
                </a:solidFill>
              </a:defRPr>
            </a:lvl8pPr>
            <a:lvl9pPr lvl="8" rtl="0"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lnSpc>
                <a:spcPct val="100000"/>
              </a:lnSpc>
              <a:spcBef>
                <a:spcPts val="0"/>
              </a:spcBef>
              <a:spcAft>
                <a:spcPts val="0"/>
              </a:spcAft>
              <a:buClr>
                <a:srgbClr val="FFFFFF"/>
              </a:buClr>
              <a:buSzPts val="5200"/>
              <a:buNone/>
              <a:defRPr sz="5200">
                <a:solidFill>
                  <a:srgbClr val="FFFFFF"/>
                </a:solidFill>
              </a:defRPr>
            </a:lvl2pPr>
            <a:lvl3pPr lvl="2" rtl="0" algn="ctr">
              <a:lnSpc>
                <a:spcPct val="100000"/>
              </a:lnSpc>
              <a:spcBef>
                <a:spcPts val="0"/>
              </a:spcBef>
              <a:spcAft>
                <a:spcPts val="0"/>
              </a:spcAft>
              <a:buClr>
                <a:srgbClr val="FFFFFF"/>
              </a:buClr>
              <a:buSzPts val="5200"/>
              <a:buNone/>
              <a:defRPr sz="5200">
                <a:solidFill>
                  <a:srgbClr val="FFFFFF"/>
                </a:solidFill>
              </a:defRPr>
            </a:lvl3pPr>
            <a:lvl4pPr lvl="3" rtl="0" algn="ctr">
              <a:lnSpc>
                <a:spcPct val="100000"/>
              </a:lnSpc>
              <a:spcBef>
                <a:spcPts val="0"/>
              </a:spcBef>
              <a:spcAft>
                <a:spcPts val="0"/>
              </a:spcAft>
              <a:buClr>
                <a:srgbClr val="FFFFFF"/>
              </a:buClr>
              <a:buSzPts val="5200"/>
              <a:buNone/>
              <a:defRPr sz="5200">
                <a:solidFill>
                  <a:srgbClr val="FFFFFF"/>
                </a:solidFill>
              </a:defRPr>
            </a:lvl4pPr>
            <a:lvl5pPr lvl="4" rtl="0" algn="ctr">
              <a:lnSpc>
                <a:spcPct val="100000"/>
              </a:lnSpc>
              <a:spcBef>
                <a:spcPts val="0"/>
              </a:spcBef>
              <a:spcAft>
                <a:spcPts val="0"/>
              </a:spcAft>
              <a:buClr>
                <a:srgbClr val="FFFFFF"/>
              </a:buClr>
              <a:buSzPts val="5200"/>
              <a:buNone/>
              <a:defRPr sz="5200">
                <a:solidFill>
                  <a:srgbClr val="FFFFFF"/>
                </a:solidFill>
              </a:defRPr>
            </a:lvl5pPr>
            <a:lvl6pPr lvl="5" rtl="0" algn="ctr">
              <a:lnSpc>
                <a:spcPct val="100000"/>
              </a:lnSpc>
              <a:spcBef>
                <a:spcPts val="0"/>
              </a:spcBef>
              <a:spcAft>
                <a:spcPts val="0"/>
              </a:spcAft>
              <a:buClr>
                <a:srgbClr val="FFFFFF"/>
              </a:buClr>
              <a:buSzPts val="5200"/>
              <a:buNone/>
              <a:defRPr sz="5200">
                <a:solidFill>
                  <a:srgbClr val="FFFFFF"/>
                </a:solidFill>
              </a:defRPr>
            </a:lvl6pPr>
            <a:lvl7pPr lvl="6" rtl="0" algn="ctr">
              <a:lnSpc>
                <a:spcPct val="100000"/>
              </a:lnSpc>
              <a:spcBef>
                <a:spcPts val="0"/>
              </a:spcBef>
              <a:spcAft>
                <a:spcPts val="0"/>
              </a:spcAft>
              <a:buClr>
                <a:srgbClr val="FFFFFF"/>
              </a:buClr>
              <a:buSzPts val="5200"/>
              <a:buNone/>
              <a:defRPr sz="5200">
                <a:solidFill>
                  <a:srgbClr val="FFFFFF"/>
                </a:solidFill>
              </a:defRPr>
            </a:lvl7pPr>
            <a:lvl8pPr lvl="7" rtl="0" algn="ctr">
              <a:lnSpc>
                <a:spcPct val="100000"/>
              </a:lnSpc>
              <a:spcBef>
                <a:spcPts val="0"/>
              </a:spcBef>
              <a:spcAft>
                <a:spcPts val="0"/>
              </a:spcAft>
              <a:buClr>
                <a:srgbClr val="FFFFFF"/>
              </a:buClr>
              <a:buSzPts val="5200"/>
              <a:buNone/>
              <a:defRPr sz="5200">
                <a:solidFill>
                  <a:srgbClr val="FFFFFF"/>
                </a:solidFill>
              </a:defRPr>
            </a:lvl8pPr>
            <a:lvl9pPr lvl="8" rtl="0"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ctrTitle"/>
          </p:nvPr>
        </p:nvSpPr>
        <p:spPr>
          <a:xfrm>
            <a:off x="2498100" y="891375"/>
            <a:ext cx="4147800" cy="163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 490/L</a:t>
            </a:r>
            <a:endParaRPr/>
          </a:p>
          <a:p>
            <a:pPr indent="0" lvl="0" marL="0" rtl="0" algn="ctr">
              <a:spcBef>
                <a:spcPts val="0"/>
              </a:spcBef>
              <a:spcAft>
                <a:spcPts val="0"/>
              </a:spcAft>
              <a:buNone/>
            </a:pPr>
            <a:r>
              <a:rPr lang="en"/>
              <a:t>Senior Design Project</a:t>
            </a:r>
            <a:endParaRPr/>
          </a:p>
          <a:p>
            <a:pPr indent="0" lvl="0" marL="0" rtl="0" algn="ctr">
              <a:spcBef>
                <a:spcPts val="0"/>
              </a:spcBef>
              <a:spcAft>
                <a:spcPts val="0"/>
              </a:spcAft>
              <a:buNone/>
            </a:pPr>
            <a:r>
              <a:rPr lang="en"/>
              <a:t>Fall 2022</a:t>
            </a:r>
            <a:endParaRPr/>
          </a:p>
          <a:p>
            <a:pPr indent="0" lvl="0" marL="0" rtl="0" algn="ctr">
              <a:spcBef>
                <a:spcPts val="0"/>
              </a:spcBef>
              <a:spcAft>
                <a:spcPts val="0"/>
              </a:spcAft>
              <a:buNone/>
            </a:pPr>
            <a:r>
              <a:rPr lang="en"/>
              <a:t>Project Proposal</a:t>
            </a:r>
            <a:endParaRPr/>
          </a:p>
        </p:txBody>
      </p:sp>
      <p:sp>
        <p:nvSpPr>
          <p:cNvPr id="109" name="Google Shape;109;p19"/>
          <p:cNvSpPr txBox="1"/>
          <p:nvPr/>
        </p:nvSpPr>
        <p:spPr>
          <a:xfrm>
            <a:off x="2681400" y="3157350"/>
            <a:ext cx="396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Group Name: MAAKDE</a:t>
            </a:r>
            <a:endParaRPr b="1">
              <a:solidFill>
                <a:schemeClr val="accent1"/>
              </a:solidFill>
              <a:latin typeface="Roboto"/>
              <a:ea typeface="Roboto"/>
              <a:cs typeface="Roboto"/>
              <a:sym typeface="Roboto"/>
            </a:endParaRPr>
          </a:p>
          <a:p>
            <a:pPr indent="0" lvl="0" marL="0" rtl="0" algn="ctr">
              <a:spcBef>
                <a:spcPts val="0"/>
              </a:spcBef>
              <a:spcAft>
                <a:spcPts val="0"/>
              </a:spcAft>
              <a:buNone/>
            </a:pPr>
            <a:r>
              <a:rPr b="1" lang="en">
                <a:solidFill>
                  <a:schemeClr val="accent1"/>
                </a:solidFill>
                <a:latin typeface="Roboto"/>
                <a:ea typeface="Roboto"/>
                <a:cs typeface="Roboto"/>
                <a:sym typeface="Roboto"/>
              </a:rPr>
              <a:t>Team Leader: Kennedy Johnson</a:t>
            </a:r>
            <a:endParaRPr b="1">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2828700" y="769950"/>
            <a:ext cx="3129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115" name="Google Shape;115;p20"/>
          <p:cNvSpPr txBox="1"/>
          <p:nvPr>
            <p:ph idx="1" type="subTitle"/>
          </p:nvPr>
        </p:nvSpPr>
        <p:spPr>
          <a:xfrm>
            <a:off x="2485200" y="1633325"/>
            <a:ext cx="3816600" cy="28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700">
                <a:solidFill>
                  <a:schemeClr val="lt1"/>
                </a:solidFill>
                <a:latin typeface="Roboto"/>
                <a:ea typeface="Roboto"/>
                <a:cs typeface="Roboto"/>
                <a:sym typeface="Roboto"/>
              </a:rPr>
              <a:t>Deni Cabaravdic (Backend)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rPr b="1" i="1" lang="en" sz="1700">
                <a:solidFill>
                  <a:schemeClr val="lt1"/>
                </a:solidFill>
                <a:latin typeface="Roboto"/>
                <a:ea typeface="Roboto"/>
                <a:cs typeface="Roboto"/>
                <a:sym typeface="Roboto"/>
              </a:rPr>
              <a:t>Erik Vardumyan (Backend)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rPr b="1" i="1" lang="en" sz="1700">
                <a:solidFill>
                  <a:schemeClr val="lt1"/>
                </a:solidFill>
                <a:latin typeface="Roboto"/>
                <a:ea typeface="Roboto"/>
                <a:cs typeface="Roboto"/>
                <a:sym typeface="Roboto"/>
              </a:rPr>
              <a:t>Kennedy Johnson (Lead) (Backend)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rPr b="1" i="1" lang="en" sz="1700">
                <a:solidFill>
                  <a:schemeClr val="lt1"/>
                </a:solidFill>
                <a:latin typeface="Roboto"/>
                <a:ea typeface="Roboto"/>
                <a:cs typeface="Roboto"/>
                <a:sym typeface="Roboto"/>
              </a:rPr>
              <a:t>Aaron Madrid (Frontend)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rPr b="1" i="1" lang="en" sz="1700">
                <a:solidFill>
                  <a:schemeClr val="lt1"/>
                </a:solidFill>
                <a:latin typeface="Roboto"/>
                <a:ea typeface="Roboto"/>
                <a:cs typeface="Roboto"/>
                <a:sym typeface="Roboto"/>
              </a:rPr>
              <a:t>Andres Macias (Frontend)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rPr b="1" i="1" lang="en" sz="1700">
                <a:solidFill>
                  <a:schemeClr val="lt1"/>
                </a:solidFill>
                <a:latin typeface="Roboto"/>
                <a:ea typeface="Roboto"/>
                <a:cs typeface="Roboto"/>
                <a:sym typeface="Roboto"/>
              </a:rPr>
              <a:t>Matthew Kim (Frontend)</a:t>
            </a:r>
            <a:endParaRPr b="1" i="1" sz="1700">
              <a:solidFill>
                <a:schemeClr val="lt1"/>
              </a:solidFill>
              <a:latin typeface="Roboto"/>
              <a:ea typeface="Roboto"/>
              <a:cs typeface="Roboto"/>
              <a:sym typeface="Roboto"/>
            </a:endParaRPr>
          </a:p>
          <a:p>
            <a:pPr indent="0" lvl="0" marL="0" rtl="0" algn="ctr">
              <a:spcBef>
                <a:spcPts val="0"/>
              </a:spcBef>
              <a:spcAft>
                <a:spcPts val="0"/>
              </a:spcAft>
              <a:buNone/>
            </a:pPr>
            <a:r>
              <a:t/>
            </a:r>
            <a:endParaRPr b="1" i="1" sz="1400">
              <a:solidFill>
                <a:schemeClr val="lt1"/>
              </a:solidFill>
              <a:latin typeface="Roboto"/>
              <a:ea typeface="Roboto"/>
              <a:cs typeface="Roboto"/>
              <a:sym typeface="Roboto"/>
            </a:endParaRPr>
          </a:p>
          <a:p>
            <a:pPr indent="0" lvl="0" marL="0" rtl="0" algn="ctr">
              <a:spcBef>
                <a:spcPts val="0"/>
              </a:spcBef>
              <a:spcAft>
                <a:spcPts val="0"/>
              </a:spcAft>
              <a:buNone/>
            </a:pPr>
            <a:r>
              <a:t/>
            </a:r>
            <a:endParaRPr b="1" i="1" sz="1400">
              <a:latin typeface="Roboto"/>
              <a:ea typeface="Roboto"/>
              <a:cs typeface="Roboto"/>
              <a:sym typeface="Roboto"/>
            </a:endParaRPr>
          </a:p>
        </p:txBody>
      </p:sp>
      <p:sp>
        <p:nvSpPr>
          <p:cNvPr id="116" name="Google Shape;116;p20"/>
          <p:cNvSpPr txBox="1"/>
          <p:nvPr/>
        </p:nvSpPr>
        <p:spPr>
          <a:xfrm>
            <a:off x="2057400" y="3330375"/>
            <a:ext cx="471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(We’re </a:t>
            </a:r>
            <a:r>
              <a:rPr b="1" lang="en">
                <a:solidFill>
                  <a:schemeClr val="dk1"/>
                </a:solidFill>
                <a:latin typeface="Roboto"/>
                <a:ea typeface="Roboto"/>
                <a:cs typeface="Roboto"/>
                <a:sym typeface="Roboto"/>
              </a:rPr>
              <a:t>essentially all doing everything)</a:t>
            </a:r>
            <a:endParaRPr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ctrTitle"/>
          </p:nvPr>
        </p:nvSpPr>
        <p:spPr>
          <a:xfrm>
            <a:off x="718525" y="639850"/>
            <a:ext cx="79401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 Section</a:t>
            </a:r>
            <a:endParaRPr/>
          </a:p>
        </p:txBody>
      </p:sp>
      <p:sp>
        <p:nvSpPr>
          <p:cNvPr id="122" name="Google Shape;122;p21"/>
          <p:cNvSpPr txBox="1"/>
          <p:nvPr>
            <p:ph idx="1" type="body"/>
          </p:nvPr>
        </p:nvSpPr>
        <p:spPr>
          <a:xfrm>
            <a:off x="227500" y="1906275"/>
            <a:ext cx="5979600" cy="22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Main focuses:</a:t>
            </a:r>
            <a:r>
              <a:rPr lang="en"/>
              <a:t> </a:t>
            </a:r>
            <a:r>
              <a:rPr i="1" lang="en"/>
              <a:t>We knew that we wanted to work </a:t>
            </a:r>
            <a:r>
              <a:rPr i="1" lang="en"/>
              <a:t>with ML/DP and work with the machine learning model </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	First ideas: </a:t>
            </a:r>
            <a:endParaRPr i="1"/>
          </a:p>
          <a:p>
            <a:pPr indent="-292100" lvl="0" marL="1371600" rtl="0" algn="l">
              <a:spcBef>
                <a:spcPts val="0"/>
              </a:spcBef>
              <a:spcAft>
                <a:spcPts val="0"/>
              </a:spcAft>
              <a:buSzPts val="1000"/>
              <a:buFont typeface="Roboto"/>
              <a:buChar char="-"/>
            </a:pPr>
            <a:r>
              <a:rPr b="1" i="1" lang="en">
                <a:latin typeface="Roboto"/>
                <a:ea typeface="Roboto"/>
                <a:cs typeface="Roboto"/>
                <a:sym typeface="Roboto"/>
              </a:rPr>
              <a:t>Skin condition Tracker</a:t>
            </a:r>
            <a:endParaRPr b="1" i="1">
              <a:latin typeface="Roboto"/>
              <a:ea typeface="Roboto"/>
              <a:cs typeface="Roboto"/>
              <a:sym typeface="Roboto"/>
            </a:endParaRPr>
          </a:p>
          <a:p>
            <a:pPr indent="0" lvl="0" marL="0" rtl="0" algn="l">
              <a:spcBef>
                <a:spcPts val="0"/>
              </a:spcBef>
              <a:spcAft>
                <a:spcPts val="0"/>
              </a:spcAft>
              <a:buNone/>
            </a:pPr>
            <a:r>
              <a:rPr lang="en" sz="900">
                <a:solidFill>
                  <a:srgbClr val="052643"/>
                </a:solidFill>
              </a:rPr>
              <a:t>The tracker could take an image of a skin condition and have the machine learning model teach them what it is and potentially diagnose them and more..</a:t>
            </a:r>
            <a:endParaRPr sz="900">
              <a:solidFill>
                <a:srgbClr val="052643"/>
              </a:solidFill>
            </a:endParaRPr>
          </a:p>
          <a:p>
            <a:pPr indent="0" lvl="0" marL="0" rtl="0" algn="l">
              <a:spcBef>
                <a:spcPts val="0"/>
              </a:spcBef>
              <a:spcAft>
                <a:spcPts val="0"/>
              </a:spcAft>
              <a:buNone/>
            </a:pPr>
            <a:r>
              <a:rPr lang="en" sz="900">
                <a:solidFill>
                  <a:srgbClr val="052643"/>
                </a:solidFill>
              </a:rPr>
              <a:t>The program would have had the capabilities of recording data and utilize some form of AI to suggest all possible skin issues and provide documentation to present to healthcare providers</a:t>
            </a:r>
            <a:endParaRPr sz="900">
              <a:solidFill>
                <a:srgbClr val="052643"/>
              </a:solidFill>
            </a:endParaRPr>
          </a:p>
          <a:p>
            <a:pPr indent="-292100" lvl="0" marL="1371600" rtl="0" algn="l">
              <a:spcBef>
                <a:spcPts val="0"/>
              </a:spcBef>
              <a:spcAft>
                <a:spcPts val="0"/>
              </a:spcAft>
              <a:buSzPts val="1000"/>
              <a:buFont typeface="Roboto"/>
              <a:buChar char="-"/>
            </a:pPr>
            <a:r>
              <a:rPr b="1" i="1" lang="en">
                <a:latin typeface="Roboto"/>
                <a:ea typeface="Roboto"/>
                <a:cs typeface="Roboto"/>
                <a:sym typeface="Roboto"/>
              </a:rPr>
              <a:t>Review App using a barcode scanner</a:t>
            </a:r>
            <a:endParaRPr b="1" i="1">
              <a:latin typeface="Roboto"/>
              <a:ea typeface="Roboto"/>
              <a:cs typeface="Roboto"/>
              <a:sym typeface="Roboto"/>
            </a:endParaRPr>
          </a:p>
          <a:p>
            <a:pPr indent="0" lvl="0" marL="0" rtl="0" algn="l">
              <a:spcBef>
                <a:spcPts val="0"/>
              </a:spcBef>
              <a:spcAft>
                <a:spcPts val="0"/>
              </a:spcAft>
              <a:buNone/>
            </a:pPr>
            <a:r>
              <a:rPr lang="en" sz="900">
                <a:solidFill>
                  <a:srgbClr val="0E2A47"/>
                </a:solidFill>
              </a:rPr>
              <a:t>We looked to use image recognition to take a picture of a products/places  barcode and gather reviews and all data. The program would not only use a single reviewing platform but, scrape the web for ALL forms of reviews and eventually output possible product alternatives and best priced purchasing sites. </a:t>
            </a:r>
            <a:endParaRPr b="1" i="1">
              <a:solidFill>
                <a:srgbClr val="0E2A47"/>
              </a:solidFill>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6627838" y="1627888"/>
            <a:ext cx="2385226" cy="1459724"/>
          </a:xfrm>
          <a:prstGeom prst="rect">
            <a:avLst/>
          </a:prstGeom>
          <a:noFill/>
          <a:ln>
            <a:noFill/>
          </a:ln>
        </p:spPr>
      </p:pic>
      <p:pic>
        <p:nvPicPr>
          <p:cNvPr id="124" name="Google Shape;124;p21"/>
          <p:cNvPicPr preferRelativeResize="0"/>
          <p:nvPr/>
        </p:nvPicPr>
        <p:blipFill>
          <a:blip r:embed="rId4">
            <a:alphaModFix/>
          </a:blip>
          <a:stretch>
            <a:fillRect/>
          </a:stretch>
        </p:blipFill>
        <p:spPr>
          <a:xfrm>
            <a:off x="6627850" y="3298225"/>
            <a:ext cx="2385224" cy="12359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Idea</a:t>
            </a:r>
            <a:endParaRPr/>
          </a:p>
        </p:txBody>
      </p:sp>
      <p:sp>
        <p:nvSpPr>
          <p:cNvPr id="130" name="Google Shape;13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that we would develop a website that would give recommendations to users about their clothing apparel and fashion.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 would take a picture of a piece of their clothing, and our machine learning model would give recommendations to pair with other pieces of clothing based off color theory/style preferences.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clothing recommendations would also give users a list of retailers to find the most affordable options.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655050" y="1543300"/>
            <a:ext cx="7997700" cy="89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i="1" lang="en" sz="1600">
                <a:solidFill>
                  <a:schemeClr val="accent2"/>
                </a:solidFill>
                <a:latin typeface="Roboto"/>
                <a:ea typeface="Roboto"/>
                <a:cs typeface="Roboto"/>
                <a:sym typeface="Roboto"/>
              </a:rPr>
              <a:t>What is the project about?</a:t>
            </a:r>
            <a:endParaRPr b="1" i="1" sz="1600">
              <a:solidFill>
                <a:schemeClr val="accent2"/>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accent2"/>
                </a:solidFill>
                <a:latin typeface="Roboto Light"/>
                <a:ea typeface="Roboto Light"/>
                <a:cs typeface="Roboto Light"/>
                <a:sym typeface="Roboto Light"/>
              </a:rPr>
              <a:t>We decided that we would develop a website that would give recommendations to users about their clothing apparel and fashion.</a:t>
            </a:r>
            <a:endParaRPr sz="900">
              <a:solidFill>
                <a:schemeClr val="accent2"/>
              </a:solidFill>
            </a:endParaRPr>
          </a:p>
        </p:txBody>
      </p:sp>
      <p:sp>
        <p:nvSpPr>
          <p:cNvPr id="136" name="Google Shape;136;p23"/>
          <p:cNvSpPr txBox="1"/>
          <p:nvPr>
            <p:ph idx="2" type="ctrTitle"/>
          </p:nvPr>
        </p:nvSpPr>
        <p:spPr>
          <a:xfrm>
            <a:off x="655050" y="3330400"/>
            <a:ext cx="7918200" cy="1545300"/>
          </a:xfrm>
          <a:prstGeom prst="rect">
            <a:avLst/>
          </a:prstGeom>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H</a:t>
            </a:r>
            <a:r>
              <a:rPr lang="en" sz="1600">
                <a:latin typeface="Roboto"/>
                <a:ea typeface="Roboto"/>
                <a:cs typeface="Roboto"/>
                <a:sym typeface="Roboto"/>
              </a:rPr>
              <a:t>ave the website that can </a:t>
            </a:r>
            <a:r>
              <a:rPr lang="en" sz="1600">
                <a:latin typeface="Roboto"/>
                <a:ea typeface="Roboto"/>
                <a:cs typeface="Roboto"/>
                <a:sym typeface="Roboto"/>
              </a:rPr>
              <a:t>successfully use</a:t>
            </a:r>
            <a:r>
              <a:rPr lang="en" sz="1600">
                <a:latin typeface="Roboto"/>
                <a:ea typeface="Roboto"/>
                <a:cs typeface="Roboto"/>
                <a:sym typeface="Roboto"/>
              </a:rPr>
              <a:t> ML to give plausible </a:t>
            </a:r>
            <a:r>
              <a:rPr lang="en" sz="1600">
                <a:latin typeface="Roboto"/>
                <a:ea typeface="Roboto"/>
                <a:cs typeface="Roboto"/>
                <a:sym typeface="Roboto"/>
              </a:rPr>
              <a:t>recommendations for varied outfits the user inputs to the website.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A working interface that the user can use and interact with</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We hope to have the ML set up and moderately functioning by the end of the semester.</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137" name="Google Shape;137;p23"/>
          <p:cNvSpPr txBox="1"/>
          <p:nvPr>
            <p:ph idx="3" type="ctrTitle"/>
          </p:nvPr>
        </p:nvSpPr>
        <p:spPr>
          <a:xfrm>
            <a:off x="655050" y="2640250"/>
            <a:ext cx="3891300" cy="4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600"/>
              <a:t>What are the GOALS of the project?</a:t>
            </a:r>
            <a:endParaRPr i="1" sz="1600"/>
          </a:p>
        </p:txBody>
      </p:sp>
      <p:sp>
        <p:nvSpPr>
          <p:cNvPr id="138" name="Google Shape;138;p23"/>
          <p:cNvSpPr txBox="1"/>
          <p:nvPr>
            <p:ph idx="4" type="ctrTitle"/>
          </p:nvPr>
        </p:nvSpPr>
        <p:spPr>
          <a:xfrm>
            <a:off x="655050" y="618225"/>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Summary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726631" y="1731625"/>
            <a:ext cx="2076000" cy="1062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1900"/>
              <a:t>Next essential app/browser bookmark</a:t>
            </a:r>
            <a:endParaRPr sz="1900"/>
          </a:p>
        </p:txBody>
      </p:sp>
      <p:sp>
        <p:nvSpPr>
          <p:cNvPr id="144" name="Google Shape;144;p24"/>
          <p:cNvSpPr txBox="1"/>
          <p:nvPr>
            <p:ph idx="4" type="ctrTitle"/>
          </p:nvPr>
        </p:nvSpPr>
        <p:spPr>
          <a:xfrm>
            <a:off x="5984900" y="1777825"/>
            <a:ext cx="2550000" cy="969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1700"/>
              <a:t>Incorporate</a:t>
            </a:r>
            <a:r>
              <a:rPr lang="en" sz="1700"/>
              <a:t> ML and image </a:t>
            </a:r>
            <a:r>
              <a:rPr lang="en" sz="1700"/>
              <a:t>recognition</a:t>
            </a:r>
            <a:r>
              <a:rPr lang="en" sz="1700"/>
              <a:t> into the fashion industry</a:t>
            </a:r>
            <a:endParaRPr sz="1700"/>
          </a:p>
        </p:txBody>
      </p:sp>
      <p:sp>
        <p:nvSpPr>
          <p:cNvPr id="145" name="Google Shape;145;p24"/>
          <p:cNvSpPr txBox="1"/>
          <p:nvPr>
            <p:ph idx="5" type="ctrTitle"/>
          </p:nvPr>
        </p:nvSpPr>
        <p:spPr>
          <a:xfrm>
            <a:off x="3512431" y="1731625"/>
            <a:ext cx="2076000" cy="10620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1900"/>
              <a:t>Encourage and Help </a:t>
            </a:r>
            <a:r>
              <a:rPr lang="en" sz="1900"/>
              <a:t>improve</a:t>
            </a:r>
            <a:r>
              <a:rPr lang="en" sz="1900"/>
              <a:t> User’s Fashion</a:t>
            </a:r>
            <a:endParaRPr sz="1900"/>
          </a:p>
        </p:txBody>
      </p:sp>
      <p:sp>
        <p:nvSpPr>
          <p:cNvPr id="146" name="Google Shape;146;p24"/>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Importance</a:t>
            </a:r>
            <a:endParaRPr/>
          </a:p>
        </p:txBody>
      </p:sp>
      <p:sp>
        <p:nvSpPr>
          <p:cNvPr id="147" name="Google Shape;147;p24"/>
          <p:cNvSpPr txBox="1"/>
          <p:nvPr/>
        </p:nvSpPr>
        <p:spPr>
          <a:xfrm>
            <a:off x="1962175" y="1251150"/>
            <a:ext cx="517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Roboto"/>
                <a:ea typeface="Roboto"/>
                <a:cs typeface="Roboto"/>
                <a:sym typeface="Roboto"/>
              </a:rPr>
              <a:t>Broader impact(s) of our project</a:t>
            </a:r>
            <a:endParaRPr b="1">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53" name="Google Shape;15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our service would appeal to the younger generation, specifically Gen Z. Our service may also appeal to users who want to get into fashion but do not know where to start.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ctrTitle"/>
          </p:nvPr>
        </p:nvSpPr>
        <p:spPr>
          <a:xfrm>
            <a:off x="2193600" y="1080500"/>
            <a:ext cx="4677000" cy="6531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t>Use Blender to create models of fashion choices, use color theory and develop queries to compile possible combinations for fashion choices. </a:t>
            </a:r>
            <a:endParaRPr/>
          </a:p>
        </p:txBody>
      </p:sp>
      <p:sp>
        <p:nvSpPr>
          <p:cNvPr id="159" name="Google Shape;159;p26"/>
          <p:cNvSpPr txBox="1"/>
          <p:nvPr>
            <p:ph idx="2" type="ctrTitle"/>
          </p:nvPr>
        </p:nvSpPr>
        <p:spPr>
          <a:xfrm>
            <a:off x="5360975" y="3501900"/>
            <a:ext cx="3056400" cy="6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Learning/Image Recognition Libraries, React.js, SQL, Node.js, Express.js, openCV, (potentially) Tensorflow/Keras</a:t>
            </a:r>
            <a:endParaRPr/>
          </a:p>
        </p:txBody>
      </p:sp>
      <p:sp>
        <p:nvSpPr>
          <p:cNvPr id="160" name="Google Shape;160;p26"/>
          <p:cNvSpPr txBox="1"/>
          <p:nvPr>
            <p:ph idx="3" type="ctrTitle"/>
          </p:nvPr>
        </p:nvSpPr>
        <p:spPr>
          <a:xfrm>
            <a:off x="2692950" y="2400700"/>
            <a:ext cx="3873900" cy="43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 through documentation/research to plan the development life cycle of our application.</a:t>
            </a:r>
            <a:endParaRPr/>
          </a:p>
        </p:txBody>
      </p:sp>
      <p:sp>
        <p:nvSpPr>
          <p:cNvPr id="161" name="Google Shape;161;p26"/>
          <p:cNvSpPr txBox="1"/>
          <p:nvPr>
            <p:ph idx="7" type="ctrTitle"/>
          </p:nvPr>
        </p:nvSpPr>
        <p:spPr>
          <a:xfrm>
            <a:off x="311700" y="32342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Approach</a:t>
            </a:r>
            <a:endParaRPr/>
          </a:p>
        </p:txBody>
      </p:sp>
      <p:sp>
        <p:nvSpPr>
          <p:cNvPr id="162" name="Google Shape;162;p26"/>
          <p:cNvSpPr txBox="1"/>
          <p:nvPr>
            <p:ph idx="4" type="title"/>
          </p:nvPr>
        </p:nvSpPr>
        <p:spPr>
          <a:xfrm>
            <a:off x="311700" y="1103750"/>
            <a:ext cx="1881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Strategy : </a:t>
            </a:r>
            <a:endParaRPr/>
          </a:p>
        </p:txBody>
      </p:sp>
      <p:sp>
        <p:nvSpPr>
          <p:cNvPr id="163" name="Google Shape;163;p26"/>
          <p:cNvSpPr txBox="1"/>
          <p:nvPr>
            <p:ph idx="5" type="title"/>
          </p:nvPr>
        </p:nvSpPr>
        <p:spPr>
          <a:xfrm>
            <a:off x="311700" y="2285275"/>
            <a:ext cx="25443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a:t>
            </a:r>
            <a:endParaRPr/>
          </a:p>
        </p:txBody>
      </p:sp>
      <p:sp>
        <p:nvSpPr>
          <p:cNvPr id="164" name="Google Shape;164;p26"/>
          <p:cNvSpPr txBox="1"/>
          <p:nvPr>
            <p:ph idx="6" type="title"/>
          </p:nvPr>
        </p:nvSpPr>
        <p:spPr>
          <a:xfrm>
            <a:off x="311699" y="3501900"/>
            <a:ext cx="4941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source/3rd Party Software: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445D73"/>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