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334" r:id="rId2"/>
    <p:sldId id="33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37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 autoAdjust="0"/>
  </p:normalViewPr>
  <p:slideViewPr>
    <p:cSldViewPr>
      <p:cViewPr>
        <p:scale>
          <a:sx n="150" d="100"/>
          <a:sy n="150" d="100"/>
        </p:scale>
        <p:origin x="9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6991F-985C-4E8E-A35B-42A2142F136C}" type="datetimeFigureOut">
              <a:rPr lang="zh-CN" altLang="en-US" smtClean="0"/>
              <a:t>2014/11/21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45252-D837-4B26-B441-0EB6D48B5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76D01D2A-3E66-48C4-BBBE-E684A950160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6020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6513C9-4085-4937-9216-A9EF9C7AE40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49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44450"/>
            <a:ext cx="2141537" cy="6408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44450"/>
            <a:ext cx="6275388" cy="6408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E99507E-8263-49EA-8F07-2A26323CD5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295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CAB7470-36C3-48E9-9C61-02DD9BA30D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56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B902E8E3-68DE-4A97-A878-D4A243AD38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630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765175"/>
            <a:ext cx="4208463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765175"/>
            <a:ext cx="4208462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E7381D4-DBD0-4E48-B96B-F0E8E567CD5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982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ECE2D52-6C0D-48C4-84F0-AD82A66676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92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5428C48-D43C-4A7F-8CE4-1632A97196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3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DC561EB3-C314-48CE-BCB0-42C292ADE6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4A1C9BD-D17C-47D6-8926-E9C6420A97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55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GXP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C10ABBB-21CF-4661-8FDE-1CB67C027E1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0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765175"/>
            <a:ext cx="871537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en-US" altLang="zh-CN"/>
              <a:t>GXP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1" sz="1400">
                <a:solidFill>
                  <a:srgbClr val="000000"/>
                </a:solidFill>
                <a:latin typeface="Times New Roman"/>
                <a:ea typeface="宋体" charset="-122"/>
                <a:sym typeface="Wingdings" pitchFamily="2" charset="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76AF73F-F6FD-4BDC-A9EF-5679158CAE76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140200" y="6643688"/>
            <a:ext cx="50038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t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defRPr sz="280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Wingdings" pitchFamily="2" charset="2"/>
              </a:defRPr>
            </a:lvl9pPr>
          </a:lstStyle>
          <a:p>
            <a:pPr algn="r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smtClean="0">
                <a:solidFill>
                  <a:srgbClr val="3399FF"/>
                </a:solidFill>
                <a:latin typeface="楷体_GB2312" pitchFamily="49" charset="-122"/>
                <a:ea typeface="楷体_GB2312" pitchFamily="49" charset="-122"/>
              </a:rPr>
              <a:t>北京航空航天大学计算机学院</a:t>
            </a: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H="1">
            <a:off x="0" y="6572250"/>
            <a:ext cx="9144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ea typeface="宋体" charset="-122"/>
            </a:endParaRPr>
          </a:p>
        </p:txBody>
      </p:sp>
      <p:pic>
        <p:nvPicPr>
          <p:cNvPr id="2056" name="Picture 8" descr="ppt-titl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44450"/>
            <a:ext cx="88582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70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ctr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ctr" hangingPunct="0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ctr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ctr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T1/T2</a:t>
            </a:r>
            <a:r>
              <a:rPr lang="zh-CN" altLang="en-US" dirty="0" smtClean="0"/>
              <a:t>程序</a:t>
            </a:r>
            <a:r>
              <a:rPr lang="zh-CN" altLang="en-US" dirty="0"/>
              <a:t>内存结果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b="61956"/>
          <a:stretch/>
        </p:blipFill>
        <p:spPr>
          <a:xfrm>
            <a:off x="144016" y="1556792"/>
            <a:ext cx="9036496" cy="11521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4860032" y="2492896"/>
            <a:ext cx="1080120" cy="216024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11560" y="2060848"/>
            <a:ext cx="8461003" cy="288032"/>
            <a:chOff x="611560" y="2060848"/>
            <a:chExt cx="8461003" cy="288032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611560" y="2060848"/>
              <a:ext cx="0" cy="288032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med"/>
              <a:tailEnd type="none" w="sm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611560" y="2348880"/>
              <a:ext cx="324036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med"/>
              <a:tailEnd type="none" w="sm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3851920" y="2204864"/>
              <a:ext cx="0" cy="144016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3851920" y="2204864"/>
              <a:ext cx="522064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med"/>
              <a:tailEnd type="none" w="sm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11560" y="2060848"/>
              <a:ext cx="8461003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9072563" y="2060848"/>
              <a:ext cx="0" cy="1440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434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1628800"/>
            <a:ext cx="9798028" cy="215751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T3/T4</a:t>
            </a:r>
            <a:r>
              <a:rPr lang="zh-CN" altLang="en-US" dirty="0" smtClean="0"/>
              <a:t>程序内存结果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4817120" y="2384885"/>
            <a:ext cx="1152128" cy="216024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itchFamily="2" charset="2"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  <a:sym typeface="Wingdings" pitchFamily="2" charset="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39552" y="2060848"/>
            <a:ext cx="0" cy="28803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med"/>
            <a:tailEnd type="none" w="sm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539552" y="2348880"/>
            <a:ext cx="3240359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med"/>
            <a:tailEnd type="none" w="sm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H="1" flipV="1">
            <a:off x="3779911" y="2204864"/>
            <a:ext cx="2" cy="144017"/>
          </a:xfrm>
          <a:prstGeom prst="line">
            <a:avLst/>
          </a:prstGeom>
          <a:solidFill>
            <a:schemeClr val="bg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3779912" y="2204864"/>
            <a:ext cx="536408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med"/>
            <a:tailEnd type="none" w="sm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539552" y="2060848"/>
            <a:ext cx="860444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9144000" y="2060848"/>
            <a:ext cx="0" cy="1440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99199239"/>
      </p:ext>
    </p:extLst>
  </p:cSld>
  <p:clrMapOvr>
    <a:masterClrMapping/>
  </p:clrMapOvr>
</p:sld>
</file>

<file path=ppt/theme/theme1.xml><?xml version="1.0" encoding="utf-8"?>
<a:theme xmlns:a="http://schemas.openxmlformats.org/drawingml/2006/main" name="3_gxp模板-2">
  <a:themeElements>
    <a:clrScheme name="2_gxp模板-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gxp模板-2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  <a:sym typeface="Wingdings" pitchFamily="2" charset="2"/>
          </a:defRPr>
        </a:defPPr>
      </a:lstStyle>
    </a:lnDef>
  </a:objectDefaults>
  <a:extraClrSchemeLst>
    <a:extraClrScheme>
      <a:clrScheme name="2_gxp模板-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xp模板-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xp模板-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8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楷体_GB2312</vt:lpstr>
      <vt:lpstr>宋体</vt:lpstr>
      <vt:lpstr>Calibri</vt:lpstr>
      <vt:lpstr>Times New Roman</vt:lpstr>
      <vt:lpstr>Wingdings</vt:lpstr>
      <vt:lpstr>3_gxp模板-2</vt:lpstr>
      <vt:lpstr>T1/T2程序内存结果</vt:lpstr>
      <vt:lpstr>T3/T4程序内存结果</vt:lpstr>
    </vt:vector>
  </TitlesOfParts>
  <Company>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多周期，双Memroy</dc:title>
  <dc:creator>gxp</dc:creator>
  <cp:lastModifiedBy>hooh</cp:lastModifiedBy>
  <cp:revision>171</cp:revision>
  <dcterms:created xsi:type="dcterms:W3CDTF">2012-10-23T14:44:57Z</dcterms:created>
  <dcterms:modified xsi:type="dcterms:W3CDTF">2014-11-21T02:41:11Z</dcterms:modified>
</cp:coreProperties>
</file>