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9" r:id="rId2"/>
  </p:sldMasterIdLst>
  <p:notesMasterIdLst>
    <p:notesMasterId r:id="rId11"/>
  </p:notesMasterIdLst>
  <p:sldIdLst>
    <p:sldId id="303" r:id="rId3"/>
    <p:sldId id="329" r:id="rId4"/>
    <p:sldId id="335" r:id="rId5"/>
    <p:sldId id="341" r:id="rId6"/>
    <p:sldId id="343" r:id="rId7"/>
    <p:sldId id="344" r:id="rId8"/>
    <p:sldId id="342" r:id="rId9"/>
    <p:sldId id="34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37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 autoAdjust="0"/>
  </p:normalViewPr>
  <p:slideViewPr>
    <p:cSldViewPr>
      <p:cViewPr>
        <p:scale>
          <a:sx n="73" d="100"/>
          <a:sy n="73" d="100"/>
        </p:scale>
        <p:origin x="-127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991F-985C-4E8E-A35B-42A2142F136C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45252-D837-4B26-B441-0EB6D48B52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05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020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4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295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7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75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18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6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23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74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0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562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14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23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4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30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82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92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3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5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0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70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3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计算机组成原理实验</a:t>
            </a: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en-US" altLang="zh-CN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Project6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测试说明</a:t>
            </a:r>
            <a:endParaRPr kumimoji="1" lang="zh-CN" altLang="en-US" sz="4800" dirty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4581128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高小鹏</a:t>
            </a: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北京航空航天大学计算机学院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系统结构研究所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计算机学院学科基础课</a:t>
            </a:r>
          </a:p>
        </p:txBody>
      </p:sp>
    </p:spTree>
    <p:extLst>
      <p:ext uri="{BB962C8B-B14F-4D97-AF65-F5344CB8AC3E}">
        <p14:creationId xmlns:p14="http://schemas.microsoft.com/office/powerpoint/2010/main" val="1470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Settings</a:t>
            </a:r>
            <a:r>
              <a:rPr lang="en-US" altLang="zh-CN" dirty="0" smtClean="0">
                <a:sym typeface="Wingdings" panose="05000000000000000000" pitchFamily="2" charset="2"/>
              </a:rPr>
              <a:t> 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Delayed branching</a:t>
            </a:r>
            <a:r>
              <a:rPr lang="zh-CN" altLang="en-US" dirty="0" smtClean="0">
                <a:sym typeface="Wingdings" panose="05000000000000000000" pitchFamily="2" charset="2"/>
              </a:rPr>
              <a:t>勾选</a:t>
            </a:r>
            <a:endParaRPr lang="en-US" altLang="zh-CN" dirty="0" smtClean="0"/>
          </a:p>
          <a:p>
            <a:r>
              <a:rPr lang="en-US" altLang="zh-CN" dirty="0" err="1" smtClean="0"/>
              <a:t>Settings</a:t>
            </a:r>
            <a:r>
              <a:rPr lang="en-US" altLang="zh-CN" dirty="0" err="1" smtClean="0">
                <a:sym typeface="Wingdings" panose="05000000000000000000" pitchFamily="2" charset="2"/>
              </a:rPr>
              <a:t>Memory</a:t>
            </a:r>
            <a:r>
              <a:rPr lang="en-US" altLang="zh-CN" dirty="0" smtClean="0">
                <a:sym typeface="Wingdings" panose="05000000000000000000" pitchFamily="2" charset="2"/>
              </a:rPr>
              <a:t> Configuration…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选择：</a:t>
            </a:r>
            <a:r>
              <a:rPr lang="en-US" altLang="zh-CN" dirty="0" smtClean="0">
                <a:sym typeface="Wingdings" panose="05000000000000000000" pitchFamily="2" charset="2"/>
              </a:rPr>
              <a:t>Compact</a:t>
            </a:r>
            <a:r>
              <a:rPr lang="zh-CN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sym typeface="Wingdings" panose="05000000000000000000" pitchFamily="2" charset="2"/>
              </a:rPr>
              <a:t>Data at Address 0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Data Segment</a:t>
            </a:r>
            <a:r>
              <a:rPr lang="zh-CN" altLang="en-US" dirty="0" smtClean="0">
                <a:sym typeface="Wingdings" panose="05000000000000000000" pitchFamily="2" charset="2"/>
              </a:rPr>
              <a:t>设置如下</a:t>
            </a:r>
            <a:r>
              <a:rPr lang="en-US" altLang="zh-CN" dirty="0" smtClean="0">
                <a:sym typeface="Wingdings" panose="05000000000000000000" pitchFamily="2" charset="2"/>
              </a:rPr>
              <a:t/>
            </a:r>
            <a:br>
              <a:rPr lang="en-US" altLang="zh-CN" dirty="0" smtClean="0">
                <a:sym typeface="Wingdings" panose="05000000000000000000" pitchFamily="2" charset="2"/>
              </a:rPr>
            </a:b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</a:t>
            </a:r>
            <a:r>
              <a:rPr lang="zh-CN" altLang="en-US" dirty="0" smtClean="0"/>
              <a:t>模拟设置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0" y="3212976"/>
            <a:ext cx="9144000" cy="3024336"/>
            <a:chOff x="0" y="3212976"/>
            <a:chExt cx="9144000" cy="3024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12976"/>
              <a:ext cx="9144000" cy="29230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 bwMode="auto">
            <a:xfrm>
              <a:off x="3707904" y="5805264"/>
              <a:ext cx="5040560" cy="43204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sp>
        <p:nvSpPr>
          <p:cNvPr id="5" name="右箭头 4"/>
          <p:cNvSpPr/>
          <p:nvPr/>
        </p:nvSpPr>
        <p:spPr bwMode="auto">
          <a:xfrm>
            <a:off x="2869041" y="5805264"/>
            <a:ext cx="648072" cy="432048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triangle" w="lg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46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/>
              <a:t>DM</a:t>
            </a:r>
            <a:r>
              <a:rPr lang="zh-CN" altLang="en-US" sz="2800" dirty="0" smtClean="0"/>
              <a:t>必须包括地址</a:t>
            </a:r>
            <a:r>
              <a:rPr lang="en-US" altLang="zh-CN" sz="2800" dirty="0" smtClean="0">
                <a:solidFill>
                  <a:srgbClr val="FF0000"/>
                </a:solidFill>
              </a:rPr>
              <a:t>0x00~0x80</a:t>
            </a:r>
            <a:r>
              <a:rPr lang="zh-CN" altLang="en-US" sz="2800" dirty="0" smtClean="0"/>
              <a:t>的数据，且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地址</a:t>
            </a:r>
            <a:r>
              <a:rPr lang="zh-CN" altLang="en-US" sz="2800" dirty="0" smtClean="0"/>
              <a:t>均必须设为</a:t>
            </a:r>
            <a:r>
              <a:rPr lang="en-US" altLang="zh-CN" sz="2800" dirty="0" smtClean="0">
                <a:solidFill>
                  <a:srgbClr val="FF0000"/>
                </a:solidFill>
              </a:rPr>
              <a:t>16</a:t>
            </a:r>
            <a:r>
              <a:rPr lang="zh-CN" altLang="en-US" sz="2800" dirty="0" smtClean="0">
                <a:solidFill>
                  <a:srgbClr val="FF0000"/>
                </a:solidFill>
              </a:rPr>
              <a:t>进制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ISE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Columns</a:t>
            </a:r>
            <a:r>
              <a:rPr lang="zh-CN" altLang="en-US" sz="2800" dirty="0" smtClean="0"/>
              <a:t>设置为</a:t>
            </a:r>
            <a:r>
              <a:rPr lang="en-US" altLang="zh-CN" sz="2800" dirty="0" smtClean="0">
                <a:solidFill>
                  <a:srgbClr val="FF0000"/>
                </a:solidFill>
              </a:rPr>
              <a:t>8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Modelsim</a:t>
            </a:r>
            <a:r>
              <a:rPr lang="zh-CN" altLang="en-US" sz="2800" dirty="0"/>
              <a:t>：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LineWrap</a:t>
            </a:r>
            <a:r>
              <a:rPr lang="zh-CN" altLang="en-US" sz="2800" dirty="0"/>
              <a:t>设置为</a:t>
            </a:r>
            <a:r>
              <a:rPr lang="en-US" altLang="zh-CN" sz="2800" dirty="0" smtClean="0">
                <a:solidFill>
                  <a:srgbClr val="FF0000"/>
                </a:solidFill>
              </a:rPr>
              <a:t>words per Line 8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</a:t>
            </a:r>
            <a:r>
              <a:rPr lang="zh-CN" altLang="en-US" dirty="0" smtClean="0"/>
              <a:t>设置说明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2204864"/>
            <a:ext cx="7200800" cy="1080120"/>
            <a:chOff x="539552" y="1556792"/>
            <a:chExt cx="7200800" cy="10801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150" r="897" b="82151"/>
            <a:stretch/>
          </p:blipFill>
          <p:spPr>
            <a:xfrm>
              <a:off x="539552" y="1628800"/>
              <a:ext cx="7200800" cy="100811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2483768" y="1556792"/>
              <a:ext cx="4824536" cy="3600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5536" y="3861048"/>
            <a:ext cx="8424936" cy="2376264"/>
            <a:chOff x="35496" y="4509120"/>
            <a:chExt cx="8424936" cy="237626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5375" r="7864" b="9152"/>
            <a:stretch/>
          </p:blipFill>
          <p:spPr>
            <a:xfrm>
              <a:off x="35496" y="4509120"/>
              <a:ext cx="8424936" cy="237626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 bwMode="auto">
            <a:xfrm>
              <a:off x="5796136" y="4797152"/>
              <a:ext cx="2376264" cy="194421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3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将提交内容拷贝至教师用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r>
              <a:rPr lang="zh-CN" altLang="en-US" dirty="0" smtClean="0"/>
              <a:t>文件夹</a:t>
            </a:r>
            <a:r>
              <a:rPr lang="zh-CN" altLang="zh-CN" dirty="0" smtClean="0"/>
              <a:t>命名</a:t>
            </a:r>
            <a:r>
              <a:rPr lang="zh-CN" altLang="zh-CN" dirty="0"/>
              <a:t>方式为：</a:t>
            </a:r>
            <a:r>
              <a:rPr lang="en-US" altLang="zh-CN" dirty="0"/>
              <a:t>1306XXXX</a:t>
            </a:r>
            <a:r>
              <a:rPr lang="zh-CN" altLang="zh-CN" dirty="0"/>
              <a:t>姓名</a:t>
            </a:r>
            <a:r>
              <a:rPr lang="en-US" altLang="zh-CN" dirty="0" smtClean="0"/>
              <a:t>_P6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工程文件夹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波形及</a:t>
            </a:r>
            <a:r>
              <a:rPr lang="en-US" altLang="zh-CN" dirty="0" smtClean="0"/>
              <a:t>DM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完整</a:t>
            </a:r>
            <a:r>
              <a:rPr lang="zh-CN" altLang="zh-CN" dirty="0"/>
              <a:t>截</a:t>
            </a:r>
            <a:r>
              <a:rPr lang="zh-CN" altLang="zh-CN" dirty="0" smtClean="0"/>
              <a:t>屏</a:t>
            </a:r>
            <a:endParaRPr lang="en-US" altLang="zh-CN" dirty="0" smtClean="0"/>
          </a:p>
          <a:p>
            <a:pPr lvl="2"/>
            <a:r>
              <a:rPr lang="zh-CN" altLang="zh-CN" dirty="0"/>
              <a:t>截屏文件名称</a:t>
            </a:r>
            <a:r>
              <a:rPr lang="zh-CN" altLang="zh-CN" dirty="0" smtClean="0"/>
              <a:t>与</a:t>
            </a:r>
            <a:r>
              <a:rPr lang="zh-CN" altLang="en-US" dirty="0" smtClean="0"/>
              <a:t>文件夹</a:t>
            </a:r>
            <a:r>
              <a:rPr lang="zh-CN" altLang="zh-CN" dirty="0" smtClean="0"/>
              <a:t>名称</a:t>
            </a:r>
            <a:r>
              <a:rPr lang="zh-CN" altLang="zh-CN" dirty="0"/>
              <a:t>完全</a:t>
            </a:r>
            <a:r>
              <a:rPr lang="zh-CN" altLang="zh-CN" dirty="0" smtClean="0"/>
              <a:t>相同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必须是</a:t>
            </a:r>
            <a:r>
              <a:rPr lang="en-US" altLang="zh-CN" dirty="0" smtClean="0"/>
              <a:t>1306XXXX</a:t>
            </a:r>
            <a:r>
              <a:rPr lang="zh-CN" altLang="zh-CN" dirty="0" smtClean="0"/>
              <a:t>姓名</a:t>
            </a:r>
            <a:r>
              <a:rPr lang="en-US" altLang="zh-CN" dirty="0" smtClean="0"/>
              <a:t>_function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波形</a:t>
            </a:r>
            <a:r>
              <a:rPr lang="en-US" altLang="zh-CN" dirty="0" smtClean="0"/>
              <a:t>.bmp</a:t>
            </a:r>
          </a:p>
          <a:p>
            <a:pPr lvl="3"/>
            <a:r>
              <a:rPr lang="en-US" altLang="zh-CN" dirty="0" smtClean="0"/>
              <a:t>1306XXXX</a:t>
            </a:r>
            <a:r>
              <a:rPr lang="zh-CN" altLang="zh-CN" dirty="0" smtClean="0"/>
              <a:t>姓名</a:t>
            </a:r>
            <a:r>
              <a:rPr lang="en-US" altLang="zh-CN" dirty="0" smtClean="0"/>
              <a:t>_function</a:t>
            </a:r>
            <a:r>
              <a:rPr lang="en-US" altLang="zh-CN" dirty="0" smtClean="0">
                <a:solidFill>
                  <a:srgbClr val="FF0000"/>
                </a:solidFill>
              </a:rPr>
              <a:t>_DM</a:t>
            </a:r>
            <a:r>
              <a:rPr lang="en-US" altLang="zh-CN" dirty="0" smtClean="0"/>
              <a:t>.bmp</a:t>
            </a:r>
          </a:p>
          <a:p>
            <a:pPr lvl="3"/>
            <a:r>
              <a:rPr lang="zh-CN" altLang="zh-CN" dirty="0" smtClean="0"/>
              <a:t>必须</a:t>
            </a:r>
            <a:r>
              <a:rPr lang="zh-CN" altLang="zh-CN" dirty="0"/>
              <a:t>是</a:t>
            </a:r>
            <a:r>
              <a:rPr lang="en-US" altLang="zh-CN" dirty="0"/>
              <a:t>1306XXXX</a:t>
            </a:r>
            <a:r>
              <a:rPr lang="zh-CN" altLang="zh-CN" dirty="0"/>
              <a:t>姓名</a:t>
            </a:r>
            <a:r>
              <a:rPr lang="en-US" altLang="zh-CN" dirty="0" smtClean="0"/>
              <a:t>_hazard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波形</a:t>
            </a:r>
            <a:r>
              <a:rPr lang="en-US" altLang="zh-CN" dirty="0" smtClean="0"/>
              <a:t>.bmp</a:t>
            </a:r>
          </a:p>
          <a:p>
            <a:pPr lvl="3"/>
            <a:r>
              <a:rPr lang="en-US" altLang="zh-CN" dirty="0" smtClean="0"/>
              <a:t>1306XXXX</a:t>
            </a:r>
            <a:r>
              <a:rPr lang="zh-CN" altLang="zh-CN" dirty="0" smtClean="0"/>
              <a:t>姓名</a:t>
            </a:r>
            <a:r>
              <a:rPr lang="en-US" altLang="zh-CN" dirty="0" smtClean="0"/>
              <a:t>_hazard</a:t>
            </a:r>
            <a:r>
              <a:rPr lang="en-US" altLang="zh-CN" dirty="0" smtClean="0">
                <a:solidFill>
                  <a:srgbClr val="FF0000"/>
                </a:solidFill>
              </a:rPr>
              <a:t>_DM</a:t>
            </a:r>
            <a:r>
              <a:rPr lang="en-US" altLang="zh-CN" dirty="0" smtClean="0"/>
              <a:t>.bmp</a:t>
            </a:r>
          </a:p>
          <a:p>
            <a:pPr lvl="2"/>
            <a:r>
              <a:rPr lang="zh-CN" altLang="zh-CN" dirty="0"/>
              <a:t>截屏必须是完整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</a:t>
            </a:r>
            <a:r>
              <a:rPr lang="zh-CN" altLang="zh-CN" dirty="0"/>
              <a:t>允许只截</a:t>
            </a:r>
            <a:r>
              <a:rPr lang="zh-CN" altLang="zh-CN" dirty="0" smtClean="0"/>
              <a:t>屏部分屏幕</a:t>
            </a:r>
            <a:endParaRPr lang="en-US" altLang="zh-CN" dirty="0" smtClean="0"/>
          </a:p>
          <a:p>
            <a:pPr lvl="3"/>
            <a:r>
              <a:rPr lang="zh-CN" altLang="zh-CN" dirty="0"/>
              <a:t>用“</a:t>
            </a:r>
            <a:r>
              <a:rPr lang="en-US" altLang="zh-CN" dirty="0"/>
              <a:t>Print Screen</a:t>
            </a:r>
            <a:r>
              <a:rPr lang="zh-CN" altLang="zh-CN" dirty="0"/>
              <a:t>”键截屏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之</a:t>
            </a:r>
            <a:r>
              <a:rPr lang="zh-CN" altLang="zh-CN" dirty="0" smtClean="0"/>
              <a:t>后</a:t>
            </a:r>
            <a:r>
              <a:rPr lang="zh-CN" altLang="en-US" dirty="0" smtClean="0"/>
              <a:t>粘</a:t>
            </a:r>
            <a:r>
              <a:rPr lang="zh-CN" altLang="zh-CN" dirty="0" smtClean="0"/>
              <a:t>贴</a:t>
            </a:r>
            <a:r>
              <a:rPr lang="zh-CN" altLang="zh-CN" dirty="0"/>
              <a:t>在“画图”软件中，再存成</a:t>
            </a:r>
            <a:r>
              <a:rPr lang="en-US" altLang="zh-CN" dirty="0"/>
              <a:t>bmp</a:t>
            </a:r>
            <a:r>
              <a:rPr lang="zh-CN" altLang="zh-CN" dirty="0"/>
              <a:t>文件（选择</a:t>
            </a:r>
            <a:r>
              <a:rPr lang="en-US" altLang="zh-CN" dirty="0"/>
              <a:t>24</a:t>
            </a:r>
            <a:r>
              <a:rPr lang="zh-CN" altLang="zh-CN" dirty="0"/>
              <a:t>位位图格式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1371600" lvl="3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6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提交文件夹内容</a:t>
            </a:r>
            <a:endParaRPr lang="zh-CN" altLang="en-US" dirty="0"/>
          </a:p>
        </p:txBody>
      </p:sp>
      <p:pic>
        <p:nvPicPr>
          <p:cNvPr id="4" name="Picture 2" descr="E:\教学\计组\2014\f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5254" y="791294"/>
            <a:ext cx="5353050" cy="573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dm.v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reg</a:t>
            </a:r>
            <a:r>
              <a:rPr lang="en-US" altLang="zh-CN" sz="2400" dirty="0" smtClean="0"/>
              <a:t> [31:0] </a:t>
            </a:r>
            <a:r>
              <a:rPr lang="en-US" altLang="zh-CN" sz="2400" dirty="0" err="1" smtClean="0"/>
              <a:t>dmem</a:t>
            </a:r>
            <a:r>
              <a:rPr lang="en-US" altLang="zh-CN" sz="2400" dirty="0" smtClean="0"/>
              <a:t>[1023:0];</a:t>
            </a:r>
          </a:p>
          <a:p>
            <a:r>
              <a:rPr lang="zh-CN" altLang="en-US" sz="2400" dirty="0" smtClean="0"/>
              <a:t>更改为</a:t>
            </a:r>
            <a:r>
              <a:rPr lang="en-US" altLang="zh-CN" sz="2400" dirty="0" err="1" smtClean="0"/>
              <a:t>reg</a:t>
            </a:r>
            <a:r>
              <a:rPr lang="en-US" altLang="zh-CN" sz="2400" dirty="0" smtClean="0"/>
              <a:t> [31:0] </a:t>
            </a:r>
            <a:r>
              <a:rPr lang="en-US" altLang="zh-CN" sz="2400" dirty="0" err="1" smtClean="0"/>
              <a:t>dmem</a:t>
            </a:r>
            <a:r>
              <a:rPr lang="en-US" altLang="zh-CN" sz="2400" dirty="0" smtClean="0"/>
              <a:t>[0:1023];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</a:t>
            </a:r>
            <a:r>
              <a:rPr lang="zh-CN" altLang="en-US" dirty="0" smtClean="0"/>
              <a:t>波形完整截屏</a:t>
            </a:r>
            <a:endParaRPr lang="zh-CN" altLang="en-US" dirty="0"/>
          </a:p>
        </p:txBody>
      </p:sp>
      <p:pic>
        <p:nvPicPr>
          <p:cNvPr id="1026" name="Picture 2" descr="E:\教学\计组\2014\波形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557" y="1609278"/>
            <a:ext cx="8397955" cy="52487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DM</a:t>
            </a:r>
            <a:r>
              <a:rPr lang="zh-CN" altLang="en-US" dirty="0" smtClean="0"/>
              <a:t>完整截屏</a:t>
            </a:r>
            <a:endParaRPr lang="zh-CN" altLang="en-US" dirty="0"/>
          </a:p>
        </p:txBody>
      </p:sp>
      <p:pic>
        <p:nvPicPr>
          <p:cNvPr id="1026" name="Picture 2" descr="E:\教学\计组\2014\1306XXXX姓名_T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2352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P6_function.asm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指令的功能测试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检查点为数据存储器</a:t>
            </a:r>
            <a:r>
              <a:rPr lang="en-US" altLang="zh-CN" dirty="0" smtClean="0">
                <a:solidFill>
                  <a:srgbClr val="FF0000"/>
                </a:solidFill>
              </a:rPr>
              <a:t>0x0000~0x0120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该内存区域内容需截图保存</a:t>
            </a:r>
            <a:endParaRPr lang="en-US" altLang="zh-CN" dirty="0" smtClean="0"/>
          </a:p>
          <a:p>
            <a:r>
              <a:rPr lang="en-US" altLang="zh-CN" dirty="0" smtClean="0"/>
              <a:t>P6_hazard.asm</a:t>
            </a:r>
          </a:p>
          <a:p>
            <a:pPr marL="0" indent="0">
              <a:buNone/>
            </a:pPr>
            <a:r>
              <a:rPr lang="zh-CN" altLang="en-US" dirty="0" smtClean="0"/>
              <a:t>    流水线的冲突测试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检查点为数据存储器</a:t>
            </a:r>
            <a:r>
              <a:rPr lang="en-US" altLang="zh-CN" dirty="0" smtClean="0">
                <a:solidFill>
                  <a:srgbClr val="FF0000"/>
                </a:solidFill>
              </a:rPr>
              <a:t>0x0000~0x0080</a:t>
            </a:r>
            <a:r>
              <a:rPr lang="zh-CN" altLang="en-US" dirty="0"/>
              <a:t>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该内存区域内容需截图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应在完成功能测试的基础上再进行冲突测试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978894"/>
      </p:ext>
    </p:extLst>
  </p:cSld>
  <p:clrMapOvr>
    <a:masterClrMapping/>
  </p:clrMapOvr>
</p:sld>
</file>

<file path=ppt/theme/theme1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281</Words>
  <Application>Microsoft Office PowerPoint</Application>
  <PresentationFormat>全屏显示(4:3)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3_gxp模板-2</vt:lpstr>
      <vt:lpstr>gxp模板</vt:lpstr>
      <vt:lpstr>PowerPoint 演示文稿</vt:lpstr>
      <vt:lpstr>MARS模拟设置</vt:lpstr>
      <vt:lpstr>DM设置说明</vt:lpstr>
      <vt:lpstr>提交内容</vt:lpstr>
      <vt:lpstr>提交文件夹内容</vt:lpstr>
      <vt:lpstr>ISE波形完整截屏</vt:lpstr>
      <vt:lpstr>ISE DM完整截屏</vt:lpstr>
      <vt:lpstr>测试程序说明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多周期，双Memroy</dc:title>
  <dc:creator>gxp</dc:creator>
  <cp:lastModifiedBy>new</cp:lastModifiedBy>
  <cp:revision>203</cp:revision>
  <dcterms:created xsi:type="dcterms:W3CDTF">2012-10-23T14:44:57Z</dcterms:created>
  <dcterms:modified xsi:type="dcterms:W3CDTF">2014-12-12T03:24:06Z</dcterms:modified>
</cp:coreProperties>
</file>