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>
        <p:scale>
          <a:sx n="80" d="100"/>
          <a:sy n="80" d="100"/>
        </p:scale>
        <p:origin x="2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2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3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1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0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0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1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44C7-5FB8-4187-ADCE-42BC1D2D7D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4D83-B8EA-4D36-B04D-F1B4E7491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626249" y="3783061"/>
            <a:ext cx="937531" cy="31024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2030767" y="3783061"/>
            <a:ext cx="1621972" cy="3687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설계사</a:t>
            </a:r>
            <a:endParaRPr lang="en-US" altLang="ko-KR" sz="1400" dirty="0" smtClean="0"/>
          </a:p>
        </p:txBody>
      </p:sp>
      <p:sp>
        <p:nvSpPr>
          <p:cNvPr id="4" name="타원 3"/>
          <p:cNvSpPr/>
          <p:nvPr/>
        </p:nvSpPr>
        <p:spPr>
          <a:xfrm>
            <a:off x="2160807" y="1435889"/>
            <a:ext cx="1362076" cy="41773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회사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935186" y="1266825"/>
            <a:ext cx="4327072" cy="4333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028513" y="1753214"/>
            <a:ext cx="2140404" cy="54428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시스템 관리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5503402" y="3846752"/>
            <a:ext cx="1190625" cy="49310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6324640" y="4722440"/>
            <a:ext cx="1688555" cy="62434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가입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105751" y="2667374"/>
            <a:ext cx="1665514" cy="5995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설계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4105751" y="4750584"/>
            <a:ext cx="1666115" cy="5556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청구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9" idx="4"/>
            <a:endCxn id="7" idx="2"/>
          </p:cNvCxnSpPr>
          <p:nvPr/>
        </p:nvCxnSpPr>
        <p:spPr>
          <a:xfrm>
            <a:off x="4938508" y="3266926"/>
            <a:ext cx="564894" cy="8263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6"/>
            <a:endCxn id="9" idx="4"/>
          </p:cNvCxnSpPr>
          <p:nvPr/>
        </p:nvCxnSpPr>
        <p:spPr>
          <a:xfrm flipV="1">
            <a:off x="3652739" y="3266926"/>
            <a:ext cx="1285769" cy="70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7" idx="6"/>
          </p:cNvCxnSpPr>
          <p:nvPr/>
        </p:nvCxnSpPr>
        <p:spPr>
          <a:xfrm flipH="1" flipV="1">
            <a:off x="6694027" y="4093303"/>
            <a:ext cx="474891" cy="629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" idx="2"/>
            <a:endCxn id="8" idx="0"/>
          </p:cNvCxnSpPr>
          <p:nvPr/>
        </p:nvCxnSpPr>
        <p:spPr>
          <a:xfrm flipH="1">
            <a:off x="7168918" y="3938182"/>
            <a:ext cx="1457331" cy="784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10" idx="6"/>
          </p:cNvCxnSpPr>
          <p:nvPr/>
        </p:nvCxnSpPr>
        <p:spPr>
          <a:xfrm flipH="1" flipV="1">
            <a:off x="5771866" y="5028395"/>
            <a:ext cx="552774" cy="621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6"/>
            <a:endCxn id="6" idx="2"/>
          </p:cNvCxnSpPr>
          <p:nvPr/>
        </p:nvCxnSpPr>
        <p:spPr>
          <a:xfrm>
            <a:off x="3522883" y="1644759"/>
            <a:ext cx="1505630" cy="38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4"/>
            <a:endCxn id="7" idx="0"/>
          </p:cNvCxnSpPr>
          <p:nvPr/>
        </p:nvCxnSpPr>
        <p:spPr>
          <a:xfrm>
            <a:off x="6098715" y="2297499"/>
            <a:ext cx="0" cy="154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75760" y="1275427"/>
            <a:ext cx="14459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보험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50100" y="4719880"/>
            <a:ext cx="12331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&lt;&lt;extend&gt;&gt;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6238669" y="4245001"/>
            <a:ext cx="12747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1" y="3574610"/>
            <a:ext cx="12747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&lt;&lt;Include&gt;&gt;</a:t>
            </a:r>
            <a:endParaRPr lang="ko-KR" altLang="en-US" sz="1400" dirty="0"/>
          </a:p>
        </p:txBody>
      </p:sp>
      <p:cxnSp>
        <p:nvCxnSpPr>
          <p:cNvPr id="106" name="직선 화살표 연결선 105"/>
          <p:cNvCxnSpPr>
            <a:stCxn id="3" idx="6"/>
            <a:endCxn id="7" idx="2"/>
          </p:cNvCxnSpPr>
          <p:nvPr/>
        </p:nvCxnSpPr>
        <p:spPr>
          <a:xfrm>
            <a:off x="3652739" y="3967438"/>
            <a:ext cx="1850663" cy="125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2" idx="2"/>
            <a:endCxn id="7" idx="6"/>
          </p:cNvCxnSpPr>
          <p:nvPr/>
        </p:nvCxnSpPr>
        <p:spPr>
          <a:xfrm flipH="1">
            <a:off x="6694027" y="3938182"/>
            <a:ext cx="1932222" cy="15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" idx="6"/>
            <a:endCxn id="10" idx="2"/>
          </p:cNvCxnSpPr>
          <p:nvPr/>
        </p:nvCxnSpPr>
        <p:spPr>
          <a:xfrm>
            <a:off x="3522883" y="1644759"/>
            <a:ext cx="582868" cy="3383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12226" y="2706274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relationship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876023" y="146009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Use case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30262" y="3227782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A</a:t>
            </a:r>
            <a:r>
              <a:rPr lang="en-US" altLang="ko-KR" dirty="0" smtClean="0">
                <a:solidFill>
                  <a:srgbClr val="00B0F0"/>
                </a:solidFill>
              </a:rPr>
              <a:t>ctor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16" name="직선 화살표 연결선 115"/>
          <p:cNvCxnSpPr>
            <a:stCxn id="113" idx="2"/>
            <a:endCxn id="6" idx="6"/>
          </p:cNvCxnSpPr>
          <p:nvPr/>
        </p:nvCxnSpPr>
        <p:spPr>
          <a:xfrm flipH="1">
            <a:off x="7168917" y="1829424"/>
            <a:ext cx="258700" cy="19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4" idx="2"/>
            <a:endCxn id="2" idx="0"/>
          </p:cNvCxnSpPr>
          <p:nvPr/>
        </p:nvCxnSpPr>
        <p:spPr>
          <a:xfrm flipH="1">
            <a:off x="9095015" y="3597114"/>
            <a:ext cx="7144" cy="18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2" idx="3"/>
          </p:cNvCxnSpPr>
          <p:nvPr/>
        </p:nvCxnSpPr>
        <p:spPr>
          <a:xfrm flipV="1">
            <a:off x="3008699" y="2476500"/>
            <a:ext cx="658624" cy="41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9332460" y="1308816"/>
            <a:ext cx="2140404" cy="54428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시스템 관리</a:t>
            </a:r>
            <a:endParaRPr lang="ko-KR" altLang="en-US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8962073" y="1094874"/>
            <a:ext cx="2840906" cy="9304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9913760" y="2656908"/>
            <a:ext cx="937531" cy="31024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124" name="타원 123"/>
          <p:cNvSpPr/>
          <p:nvPr/>
        </p:nvSpPr>
        <p:spPr>
          <a:xfrm>
            <a:off x="9591676" y="3190841"/>
            <a:ext cx="1621972" cy="3687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설계사</a:t>
            </a:r>
            <a:endParaRPr lang="en-US" altLang="ko-KR" sz="1400" dirty="0" smtClean="0"/>
          </a:p>
        </p:txBody>
      </p:sp>
      <p:sp>
        <p:nvSpPr>
          <p:cNvPr id="125" name="타원 124"/>
          <p:cNvSpPr/>
          <p:nvPr/>
        </p:nvSpPr>
        <p:spPr>
          <a:xfrm>
            <a:off x="320109" y="5987510"/>
            <a:ext cx="1621972" cy="3687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보험 설계사</a:t>
            </a:r>
            <a:endParaRPr lang="en-US" altLang="ko-KR" sz="1400" dirty="0" smtClean="0"/>
          </a:p>
        </p:txBody>
      </p:sp>
      <p:sp>
        <p:nvSpPr>
          <p:cNvPr id="126" name="타원 125"/>
          <p:cNvSpPr/>
          <p:nvPr/>
        </p:nvSpPr>
        <p:spPr>
          <a:xfrm>
            <a:off x="2542454" y="5920516"/>
            <a:ext cx="1190625" cy="49310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125" idx="6"/>
            <a:endCxn id="126" idx="2"/>
          </p:cNvCxnSpPr>
          <p:nvPr/>
        </p:nvCxnSpPr>
        <p:spPr>
          <a:xfrm flipV="1">
            <a:off x="1942081" y="6167067"/>
            <a:ext cx="600373" cy="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147450" y="5716955"/>
            <a:ext cx="2159855" cy="9304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522883" y="6339660"/>
            <a:ext cx="7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ystem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7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38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권신영</dc:creator>
  <cp:lastModifiedBy>권신영</cp:lastModifiedBy>
  <cp:revision>8</cp:revision>
  <dcterms:created xsi:type="dcterms:W3CDTF">2017-09-20T05:07:42Z</dcterms:created>
  <dcterms:modified xsi:type="dcterms:W3CDTF">2017-09-20T14:53:18Z</dcterms:modified>
</cp:coreProperties>
</file>