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9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7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3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3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8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9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4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4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686A-97EA-4C29-A995-54BB9CCC4EB5}" type="datetimeFigureOut">
              <a:rPr lang="ko-KR" altLang="en-US" smtClean="0"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600A-FFD9-4C6E-BEE9-256D3015A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91254"/>
              </p:ext>
            </p:extLst>
          </p:nvPr>
        </p:nvGraphicFramePr>
        <p:xfrm>
          <a:off x="335003" y="526308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two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three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four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850" y="280087"/>
            <a:ext cx="224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One~four</a:t>
            </a:r>
            <a:r>
              <a:rPr lang="ko-KR" altLang="en-US" sz="1000" dirty="0" smtClean="0"/>
              <a:t>까지 </a:t>
            </a:r>
            <a:r>
              <a:rPr lang="en-US" altLang="ko-KR" sz="1000" dirty="0" smtClean="0"/>
              <a:t>fork()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71850" y="1066801"/>
            <a:ext cx="256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selfTest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run()</a:t>
            </a:r>
            <a:r>
              <a:rPr lang="ko-KR" altLang="en-US" sz="1000" dirty="0" smtClean="0"/>
              <a:t>실행 </a:t>
            </a:r>
            <a:r>
              <a:rPr lang="en-US" altLang="ko-KR" sz="1000" dirty="0" smtClean="0"/>
              <a:t>--- two</a:t>
            </a:r>
            <a:r>
              <a:rPr lang="ko-KR" altLang="en-US" sz="1000" dirty="0" smtClean="0"/>
              <a:t>를 먼저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10394"/>
              </p:ext>
            </p:extLst>
          </p:nvPr>
        </p:nvGraphicFramePr>
        <p:xfrm>
          <a:off x="330884" y="1344327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three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four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1850" y="1853515"/>
            <a:ext cx="224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four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02850"/>
              </p:ext>
            </p:extLst>
          </p:nvPr>
        </p:nvGraphicFramePr>
        <p:xfrm>
          <a:off x="330884" y="2131041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three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two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오른쪽 중괄호 10"/>
          <p:cNvSpPr/>
          <p:nvPr/>
        </p:nvSpPr>
        <p:spPr>
          <a:xfrm>
            <a:off x="3410465" y="1189911"/>
            <a:ext cx="98854" cy="14503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75221" y="1795849"/>
            <a:ext cx="1169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번 번갈아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6935"/>
              </p:ext>
            </p:extLst>
          </p:nvPr>
        </p:nvGraphicFramePr>
        <p:xfrm>
          <a:off x="330884" y="2975879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1851" y="4011827"/>
            <a:ext cx="224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one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63578"/>
              </p:ext>
            </p:extLst>
          </p:nvPr>
        </p:nvGraphicFramePr>
        <p:xfrm>
          <a:off x="330885" y="4289353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오른쪽 중괄호 16"/>
          <p:cNvSpPr/>
          <p:nvPr/>
        </p:nvSpPr>
        <p:spPr>
          <a:xfrm>
            <a:off x="3410465" y="2821463"/>
            <a:ext cx="49427" cy="1190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75220" y="3293534"/>
            <a:ext cx="1169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번 실행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850" y="2669291"/>
            <a:ext cx="224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three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sp>
        <p:nvSpPr>
          <p:cNvPr id="20" name="오른쪽 중괄호 19"/>
          <p:cNvSpPr/>
          <p:nvPr/>
        </p:nvSpPr>
        <p:spPr>
          <a:xfrm>
            <a:off x="3361039" y="4193061"/>
            <a:ext cx="98853" cy="1128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75221" y="4632411"/>
            <a:ext cx="1169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번 실행</a:t>
            </a:r>
            <a:endParaRPr lang="ko-KR" altLang="en-US" sz="10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4051"/>
              </p:ext>
            </p:extLst>
          </p:nvPr>
        </p:nvGraphicFramePr>
        <p:xfrm>
          <a:off x="335005" y="3496511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14525"/>
              </p:ext>
            </p:extLst>
          </p:nvPr>
        </p:nvGraphicFramePr>
        <p:xfrm>
          <a:off x="343243" y="4798541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28821"/>
              </p:ext>
            </p:extLst>
          </p:nvPr>
        </p:nvGraphicFramePr>
        <p:xfrm>
          <a:off x="367957" y="5567040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04804" y="5320819"/>
            <a:ext cx="224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수행 종료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>
            <a:off x="4744993" y="291576"/>
            <a:ext cx="551937" cy="5969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행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방</a:t>
            </a:r>
            <a:endParaRPr lang="en-US" altLang="ko-KR" dirty="0" smtClean="0"/>
          </a:p>
          <a:p>
            <a:pPr algn="ctr"/>
            <a:r>
              <a:rPr lang="ko-KR" altLang="en-US" dirty="0"/>
              <a:t>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79524" y="526309"/>
            <a:ext cx="1202725" cy="38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Part1_selfTest()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8447897" y="1191058"/>
            <a:ext cx="2133600" cy="3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Two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PriorityTest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095993" y="1189911"/>
            <a:ext cx="1746430" cy="38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Part1_selfTest()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28" idx="2"/>
            <a:endCxn id="30" idx="0"/>
          </p:cNvCxnSpPr>
          <p:nvPr/>
        </p:nvCxnSpPr>
        <p:spPr>
          <a:xfrm>
            <a:off x="6680887" y="914401"/>
            <a:ext cx="288321" cy="27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3"/>
            <a:endCxn id="29" idx="1"/>
          </p:cNvCxnSpPr>
          <p:nvPr/>
        </p:nvCxnSpPr>
        <p:spPr>
          <a:xfrm>
            <a:off x="7842423" y="1383957"/>
            <a:ext cx="605474" cy="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447897" y="1795849"/>
            <a:ext cx="2133600" cy="3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</a:t>
            </a:r>
            <a:r>
              <a:rPr lang="en-US" altLang="ko-KR" sz="1200" dirty="0" smtClean="0"/>
              <a:t>our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PriorityTest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325227" y="1583268"/>
            <a:ext cx="0" cy="2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9662984" y="1578003"/>
            <a:ext cx="0" cy="21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447897" y="2821463"/>
            <a:ext cx="2133600" cy="3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PriorityTest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9844217" y="1686926"/>
            <a:ext cx="92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62729" y="1563815"/>
            <a:ext cx="1169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번 번갈아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8447897" y="4184825"/>
            <a:ext cx="2133600" cy="3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One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PriorityTest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35" idx="2"/>
            <a:endCxn id="40" idx="0"/>
          </p:cNvCxnSpPr>
          <p:nvPr/>
        </p:nvCxnSpPr>
        <p:spPr>
          <a:xfrm>
            <a:off x="9514697" y="2188059"/>
            <a:ext cx="0" cy="63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2"/>
            <a:endCxn id="45" idx="0"/>
          </p:cNvCxnSpPr>
          <p:nvPr/>
        </p:nvCxnSpPr>
        <p:spPr>
          <a:xfrm>
            <a:off x="9514697" y="3213673"/>
            <a:ext cx="0" cy="97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079523" y="5570703"/>
            <a:ext cx="1202725" cy="38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Part1_selfTest()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>
            <a:stCxn id="45" idx="2"/>
            <a:endCxn id="50" idx="0"/>
          </p:cNvCxnSpPr>
          <p:nvPr/>
        </p:nvCxnSpPr>
        <p:spPr>
          <a:xfrm flipH="1">
            <a:off x="6680886" y="4577035"/>
            <a:ext cx="2833811" cy="99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8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99469"/>
              </p:ext>
            </p:extLst>
          </p:nvPr>
        </p:nvGraphicFramePr>
        <p:xfrm>
          <a:off x="335003" y="526308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850" y="280087"/>
            <a:ext cx="224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One fork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71850" y="1066801"/>
            <a:ext cx="256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selfTest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run()</a:t>
            </a:r>
            <a:r>
              <a:rPr lang="ko-KR" altLang="en-US" sz="1000" dirty="0" smtClean="0"/>
              <a:t>실행 </a:t>
            </a:r>
            <a:r>
              <a:rPr lang="en-US" altLang="ko-KR" sz="1000" dirty="0" smtClean="0"/>
              <a:t>--- </a:t>
            </a:r>
            <a:r>
              <a:rPr lang="en-US" altLang="ko-KR" sz="1000" dirty="0" smtClean="0"/>
              <a:t>one</a:t>
            </a:r>
            <a:r>
              <a:rPr lang="ko-KR" altLang="en-US" sz="1000" dirty="0" err="1" smtClean="0"/>
              <a:t>를실행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02747"/>
              </p:ext>
            </p:extLst>
          </p:nvPr>
        </p:nvGraphicFramePr>
        <p:xfrm>
          <a:off x="330884" y="1344327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1850" y="1853515"/>
            <a:ext cx="224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Two, three fork()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3023"/>
              </p:ext>
            </p:extLst>
          </p:nvPr>
        </p:nvGraphicFramePr>
        <p:xfrm>
          <a:off x="330884" y="2131041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two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three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18326"/>
              </p:ext>
            </p:extLst>
          </p:nvPr>
        </p:nvGraphicFramePr>
        <p:xfrm>
          <a:off x="330884" y="2975879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two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one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1851" y="4011827"/>
            <a:ext cx="224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two </a:t>
            </a:r>
            <a:r>
              <a:rPr lang="ko-KR" altLang="en-US" sz="1000" dirty="0" smtClean="0"/>
              <a:t>실행</a:t>
            </a:r>
            <a:endParaRPr lang="ko-KR" altLang="en-US" sz="1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30885" y="4289353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오른쪽 중괄호 16"/>
          <p:cNvSpPr/>
          <p:nvPr/>
        </p:nvSpPr>
        <p:spPr>
          <a:xfrm>
            <a:off x="3410465" y="2821463"/>
            <a:ext cx="49427" cy="1190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75220" y="3293534"/>
            <a:ext cx="1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Three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one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번을 번갈아 실행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850" y="2669291"/>
            <a:ext cx="3303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Three</a:t>
            </a:r>
            <a:r>
              <a:rPr lang="en-US" altLang="ko-KR" sz="900" dirty="0" smtClean="0"/>
              <a:t>, one </a:t>
            </a:r>
            <a:r>
              <a:rPr lang="ko-KR" altLang="en-US" sz="900" dirty="0" smtClean="0"/>
              <a:t>실행 </a:t>
            </a:r>
            <a:r>
              <a:rPr lang="en-US" altLang="ko-KR" sz="900" dirty="0" smtClean="0"/>
              <a:t>--- one</a:t>
            </a:r>
            <a:r>
              <a:rPr lang="ko-KR" altLang="en-US" sz="900" dirty="0" smtClean="0"/>
              <a:t>의 우선순위가 </a:t>
            </a:r>
            <a:r>
              <a:rPr lang="en-US" altLang="ko-KR" sz="900" dirty="0" smtClean="0"/>
              <a:t>two</a:t>
            </a:r>
            <a:r>
              <a:rPr lang="ko-KR" altLang="en-US" sz="900" dirty="0" smtClean="0"/>
              <a:t>만큼 높아짐</a:t>
            </a:r>
            <a:endParaRPr lang="ko-KR" altLang="en-US" sz="900" dirty="0"/>
          </a:p>
        </p:txBody>
      </p:sp>
      <p:sp>
        <p:nvSpPr>
          <p:cNvPr id="20" name="오른쪽 중괄호 19"/>
          <p:cNvSpPr/>
          <p:nvPr/>
        </p:nvSpPr>
        <p:spPr>
          <a:xfrm>
            <a:off x="3361039" y="4193061"/>
            <a:ext cx="98853" cy="1128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75221" y="4632411"/>
            <a:ext cx="1169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번 실행</a:t>
            </a:r>
            <a:endParaRPr lang="ko-KR" altLang="en-US" sz="10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79407"/>
              </p:ext>
            </p:extLst>
          </p:nvPr>
        </p:nvGraphicFramePr>
        <p:xfrm>
          <a:off x="335005" y="3496511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two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three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90502"/>
              </p:ext>
            </p:extLst>
          </p:nvPr>
        </p:nvGraphicFramePr>
        <p:xfrm>
          <a:off x="343243" y="4798541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two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367957" y="5567040"/>
          <a:ext cx="29930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47"/>
                <a:gridCol w="498847"/>
                <a:gridCol w="498847"/>
                <a:gridCol w="498847"/>
                <a:gridCol w="498847"/>
                <a:gridCol w="498847"/>
              </a:tblGrid>
              <a:tr h="18542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우선순위 큐의 상태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04804" y="5320819"/>
            <a:ext cx="2240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수행 종료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>
            <a:off x="5290128" y="403197"/>
            <a:ext cx="551937" cy="5969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행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방</a:t>
            </a:r>
            <a:endParaRPr lang="en-US" altLang="ko-KR" dirty="0" smtClean="0"/>
          </a:p>
          <a:p>
            <a:pPr algn="ctr"/>
            <a:r>
              <a:rPr lang="ko-KR" altLang="en-US" dirty="0"/>
              <a:t>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67845" y="526308"/>
            <a:ext cx="1202725" cy="38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Part2_selfTest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8447897" y="1191058"/>
            <a:ext cx="2133600" cy="3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one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FirstStartTest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095993" y="1189911"/>
            <a:ext cx="1746430" cy="38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Part2_selfTest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28" idx="2"/>
            <a:endCxn id="30" idx="0"/>
          </p:cNvCxnSpPr>
          <p:nvPr/>
        </p:nvCxnSpPr>
        <p:spPr>
          <a:xfrm>
            <a:off x="6969208" y="914400"/>
            <a:ext cx="0" cy="27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3"/>
            <a:endCxn id="29" idx="1"/>
          </p:cNvCxnSpPr>
          <p:nvPr/>
        </p:nvCxnSpPr>
        <p:spPr>
          <a:xfrm>
            <a:off x="7842423" y="1383957"/>
            <a:ext cx="605474" cy="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447897" y="2821463"/>
            <a:ext cx="2133600" cy="3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</a:t>
            </a:r>
            <a:r>
              <a:rPr lang="en-US" altLang="ko-KR" sz="1200" dirty="0" smtClean="0"/>
              <a:t>our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PriorityTest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8447897" y="3661889"/>
            <a:ext cx="2133600" cy="3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One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FirstStartTest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for</a:t>
            </a:r>
            <a:r>
              <a:rPr lang="ko-KR" altLang="en-US" sz="1200" dirty="0" smtClean="0"/>
              <a:t>문 나머지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9400397" y="3216558"/>
            <a:ext cx="0" cy="44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079523" y="5570703"/>
            <a:ext cx="1202725" cy="38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Part2_selfTest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>
            <a:stCxn id="45" idx="2"/>
            <a:endCxn id="51" idx="0"/>
          </p:cNvCxnSpPr>
          <p:nvPr/>
        </p:nvCxnSpPr>
        <p:spPr>
          <a:xfrm>
            <a:off x="9514697" y="4054099"/>
            <a:ext cx="0" cy="30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9" idx="2"/>
            <a:endCxn id="35" idx="0"/>
          </p:cNvCxnSpPr>
          <p:nvPr/>
        </p:nvCxnSpPr>
        <p:spPr>
          <a:xfrm>
            <a:off x="9514697" y="1583268"/>
            <a:ext cx="0" cy="123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33120" y="2002310"/>
            <a:ext cx="1714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Two, three fork()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9633120" y="3213673"/>
            <a:ext cx="0" cy="44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858635" y="3237726"/>
            <a:ext cx="1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Three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one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번을 번갈아 실행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8358925" y="4363311"/>
            <a:ext cx="2311543" cy="39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two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PriorityLockTest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>
            <a:stCxn id="51" idx="2"/>
            <a:endCxn id="50" idx="0"/>
          </p:cNvCxnSpPr>
          <p:nvPr/>
        </p:nvCxnSpPr>
        <p:spPr>
          <a:xfrm flipH="1">
            <a:off x="6680886" y="4755521"/>
            <a:ext cx="2833811" cy="81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256</Words>
  <Application>Microsoft Office PowerPoint</Application>
  <PresentationFormat>와이드스크린</PresentationFormat>
  <Paragraphs>93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6</cp:revision>
  <dcterms:created xsi:type="dcterms:W3CDTF">2015-05-28T16:47:30Z</dcterms:created>
  <dcterms:modified xsi:type="dcterms:W3CDTF">2015-05-28T18:05:12Z</dcterms:modified>
</cp:coreProperties>
</file>