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0" r:id="rId3"/>
    <p:sldId id="283" r:id="rId4"/>
    <p:sldId id="308" r:id="rId5"/>
    <p:sldId id="309" r:id="rId6"/>
    <p:sldId id="263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D8632A-3BE7-4FD3-99AE-B29D482D2429}">
          <p14:sldIdLst>
            <p14:sldId id="281"/>
            <p14:sldId id="290"/>
            <p14:sldId id="283"/>
            <p14:sldId id="308"/>
            <p14:sldId id="309"/>
            <p14:sldId id="263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89BB"/>
    <a:srgbClr val="9863A5"/>
    <a:srgbClr val="751959"/>
    <a:srgbClr val="851D65"/>
    <a:srgbClr val="CC66FF"/>
    <a:srgbClr val="9A2275"/>
    <a:srgbClr val="BF1D65"/>
    <a:srgbClr val="DDAFDE"/>
    <a:srgbClr val="DAAFD1"/>
    <a:srgbClr val="CBA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>
        <p:scale>
          <a:sx n="73" d="100"/>
          <a:sy n="73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2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0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6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9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0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0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5A72-A9CD-496A-BAE9-33D00511E7DD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DE7E-ED13-42E3-96EA-915FBA7D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0044" y="2343904"/>
            <a:ext cx="5749448" cy="2157984"/>
          </a:xfrm>
          <a:prstGeom prst="rect">
            <a:avLst/>
          </a:prstGeom>
          <a:noFill/>
          <a:ln w="76200">
            <a:solidFill>
              <a:srgbClr val="851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04910" y="2397739"/>
            <a:ext cx="641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2000" spc="2700" dirty="0">
                <a:solidFill>
                  <a:srgbClr val="751959"/>
                </a:solidFill>
                <a:latin typeface="Gobold Light" panose="02000500000000000000" pitchFamily="2" charset="0"/>
                <a:ea typeface="나눔고딕 ExtraBold" panose="020D0904000000000000" pitchFamily="50" charset="-127"/>
              </a:rPr>
              <a:t>TEAM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7574" y="3000189"/>
            <a:ext cx="57494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kern="2000" spc="1000" dirty="0">
                <a:solidFill>
                  <a:schemeClr val="tx1">
                    <a:lumMod val="75000"/>
                    <a:lumOff val="25000"/>
                  </a:schemeClr>
                </a:solidFill>
                <a:latin typeface="Gobold Light" panose="02000500000000000000" pitchFamily="2" charset="0"/>
                <a:ea typeface="나눔고딕 ExtraBold" panose="020D0904000000000000" pitchFamily="50" charset="-127"/>
              </a:rPr>
              <a:t>SIC ASSEMBLER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3196" y="4095082"/>
            <a:ext cx="57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2000" spc="1900" dirty="0">
                <a:solidFill>
                  <a:schemeClr val="tx1">
                    <a:lumMod val="75000"/>
                    <a:lumOff val="25000"/>
                  </a:schemeClr>
                </a:solidFill>
                <a:latin typeface="Gobold Light" panose="02000500000000000000" pitchFamily="2" charset="0"/>
                <a:ea typeface="나눔고딕 ExtraBold" panose="020D0904000000000000" pitchFamily="50" charset="-127"/>
              </a:rPr>
              <a:t>SYSTEM SOFTWARE</a:t>
            </a:r>
            <a:endParaRPr lang="ko-KR" altLang="en-US" kern="2000" spc="1900" dirty="0">
              <a:solidFill>
                <a:schemeClr val="tx1">
                  <a:lumMod val="75000"/>
                  <a:lumOff val="25000"/>
                </a:schemeClr>
              </a:solidFill>
              <a:latin typeface="Gobold Light" panose="02000500000000000000" pitchFamily="2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7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wend</a:t>
            </a:r>
            <a:r>
              <a:rPr lang="en-US" altLang="ko-KR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() </a:t>
            </a:r>
            <a:endParaRPr lang="en-US" altLang="ko-KR" sz="20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wheader</a:t>
            </a:r>
            <a:r>
              <a:rPr lang="en-US" altLang="ko-KR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()</a:t>
            </a:r>
            <a:r>
              <a:rPr lang="en-US" altLang="ko-KR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initlist</a:t>
            </a:r>
            <a:r>
              <a:rPr lang="en-US" altLang="ko-KR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() </a:t>
            </a:r>
            <a:r>
              <a:rPr lang="en-US" altLang="ko-KR" sz="20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wlist</a:t>
            </a:r>
            <a:r>
              <a:rPr lang="en-US" altLang="ko-KR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() </a:t>
            </a:r>
            <a:endParaRPr lang="ko-KR" altLang="en-US" sz="2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23" y="1270000"/>
            <a:ext cx="8380277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en-US" altLang="ko-KR" sz="28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wtext</a:t>
            </a:r>
            <a:r>
              <a:rPr lang="en-US" altLang="ko-KR" sz="28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()</a:t>
            </a:r>
            <a:endParaRPr lang="ko-KR" altLang="en-US" sz="28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31" y="219712"/>
            <a:ext cx="8761062" cy="64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en-US" altLang="ko-KR" sz="28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wtext</a:t>
            </a:r>
            <a:r>
              <a:rPr lang="en-US" altLang="ko-KR" sz="28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()</a:t>
            </a:r>
            <a:endParaRPr lang="ko-KR" altLang="en-US" sz="28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"/>
          <a:stretch/>
        </p:blipFill>
        <p:spPr>
          <a:xfrm>
            <a:off x="2774937" y="243841"/>
            <a:ext cx="9124455" cy="63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en-US" altLang="ko-KR" sz="28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wtext</a:t>
            </a:r>
            <a:r>
              <a:rPr lang="en-US" altLang="ko-KR" sz="28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()</a:t>
            </a:r>
            <a:endParaRPr lang="ko-KR" altLang="en-US" sz="28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28" y="214525"/>
            <a:ext cx="9304608" cy="63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2000" spc="-15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11" y="0"/>
            <a:ext cx="6150077" cy="689809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041798" y="15547"/>
            <a:ext cx="6319242" cy="6882544"/>
            <a:chOff x="6041798" y="15547"/>
            <a:chExt cx="6319242" cy="688254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798" y="15547"/>
              <a:ext cx="6150077" cy="60327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11"/>
            <a:stretch/>
          </p:blipFill>
          <p:spPr>
            <a:xfrm>
              <a:off x="6041798" y="5989354"/>
              <a:ext cx="6319242" cy="908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5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2000" spc="-15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2000" spc="-15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53" y="6350"/>
            <a:ext cx="6209071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65" y="-374"/>
            <a:ext cx="6218335" cy="68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pc="-3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pc="-3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리눅스 내에서 </a:t>
            </a:r>
            <a:r>
              <a:rPr lang="en-US" altLang="ko-KR" dirty="0"/>
              <a:t>c</a:t>
            </a:r>
            <a:r>
              <a:rPr lang="ko-KR" altLang="en-US" dirty="0"/>
              <a:t>파일 </a:t>
            </a:r>
            <a:r>
              <a:rPr lang="ko-KR" altLang="en-US" dirty="0" err="1"/>
              <a:t>헤더파일</a:t>
            </a:r>
            <a:r>
              <a:rPr lang="ko-KR" altLang="en-US" dirty="0"/>
              <a:t>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만드는 </a:t>
            </a:r>
            <a:endParaRPr lang="en-US" altLang="ko-KR" dirty="0"/>
          </a:p>
          <a:p>
            <a:r>
              <a:rPr lang="ko-KR" altLang="en-US" dirty="0"/>
              <a:t>코드 캡쳐</a:t>
            </a:r>
            <a:r>
              <a:rPr lang="en-US" altLang="ko-KR" dirty="0"/>
              <a:t> </a:t>
            </a:r>
            <a:r>
              <a:rPr lang="ko-KR" altLang="en-US" dirty="0"/>
              <a:t>이미지 </a:t>
            </a:r>
            <a:r>
              <a:rPr lang="en-US" altLang="ko-KR" dirty="0"/>
              <a:t>or </a:t>
            </a:r>
            <a:r>
              <a:rPr lang="ko-KR" altLang="en-US" dirty="0"/>
              <a:t>동영상   </a:t>
            </a:r>
          </a:p>
        </p:txBody>
      </p:sp>
    </p:spTree>
    <p:extLst>
      <p:ext uri="{BB962C8B-B14F-4D97-AF65-F5344CB8AC3E}">
        <p14:creationId xmlns:p14="http://schemas.microsoft.com/office/powerpoint/2010/main" val="39195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입력파일</a:t>
            </a:r>
            <a:r>
              <a:rPr lang="ko-KR" altLang="en-US" dirty="0"/>
              <a:t> 이미지 </a:t>
            </a:r>
            <a:endParaRPr lang="en-US" altLang="ko-KR" dirty="0"/>
          </a:p>
          <a:p>
            <a:r>
              <a:rPr lang="ko-KR" altLang="en-US" dirty="0"/>
              <a:t>중간파일 이미지</a:t>
            </a:r>
            <a:endParaRPr lang="en-US" altLang="ko-KR" dirty="0"/>
          </a:p>
          <a:p>
            <a:r>
              <a:rPr lang="ko-KR" altLang="en-US" dirty="0" err="1"/>
              <a:t>리스팅파일</a:t>
            </a:r>
            <a:r>
              <a:rPr lang="ko-KR" altLang="en-US" dirty="0"/>
              <a:t> 이미지 </a:t>
            </a:r>
            <a:endParaRPr lang="en-US" altLang="ko-KR" dirty="0"/>
          </a:p>
          <a:p>
            <a:r>
              <a:rPr lang="ko-KR" altLang="en-US" dirty="0" err="1"/>
              <a:t>출력파일</a:t>
            </a:r>
            <a:r>
              <a:rPr lang="ko-KR" altLang="en-US" dirty="0"/>
              <a:t> 이미지</a:t>
            </a:r>
            <a:endParaRPr lang="en-US" altLang="ko-KR" dirty="0"/>
          </a:p>
          <a:p>
            <a:r>
              <a:rPr lang="ko-KR" altLang="en-US" dirty="0" err="1"/>
              <a:t>스크립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24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6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1D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9321" y="839245"/>
            <a:ext cx="8054235" cy="518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04549" y="1620866"/>
            <a:ext cx="300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Contents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45261" y="2274516"/>
            <a:ext cx="2901696" cy="0"/>
          </a:xfrm>
          <a:prstGeom prst="line">
            <a:avLst/>
          </a:prstGeom>
          <a:ln w="12700">
            <a:solidFill>
              <a:srgbClr val="300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연결자 5"/>
          <p:cNvSpPr>
            <a:spLocks noChangeAspect="1"/>
          </p:cNvSpPr>
          <p:nvPr/>
        </p:nvSpPr>
        <p:spPr>
          <a:xfrm>
            <a:off x="4598797" y="2218716"/>
            <a:ext cx="111600" cy="1116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>
            <a:spLocks noChangeAspect="1"/>
          </p:cNvSpPr>
          <p:nvPr/>
        </p:nvSpPr>
        <p:spPr>
          <a:xfrm>
            <a:off x="7481635" y="2219175"/>
            <a:ext cx="111734" cy="11173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6436" y="2885112"/>
            <a:ext cx="216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01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Optab, symtab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436" y="3609316"/>
            <a:ext cx="176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함수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436" y="4318946"/>
            <a:ext cx="212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03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Pass1,Pass2</a:t>
            </a:r>
            <a:endParaRPr lang="ko-KR" altLang="en-US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6436" y="5043652"/>
            <a:ext cx="252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04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리눅스를 통한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구현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0176" y="2885112"/>
            <a:ext cx="3432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05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입력파일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중간파일 출력파일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0176" y="3604646"/>
            <a:ext cx="290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06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Error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수정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0176" y="4313064"/>
            <a:ext cx="257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07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>
                <a:latin typeface="Rix고딕 L" panose="02020603020101020101" pitchFamily="18" charset="-127"/>
                <a:ea typeface="Rix고딕 L" panose="02020603020101020101" pitchFamily="18" charset="-127"/>
              </a:rPr>
              <a:t>과제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후기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9806" y="545690"/>
            <a:ext cx="8642555" cy="57666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24" y="573748"/>
            <a:ext cx="8375794" cy="5732923"/>
          </a:xfrm>
          <a:prstGeom prst="rect">
            <a:avLst/>
          </a:prstGeom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758150" y="573748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47464"/>
            <a:ext cx="29384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chk_label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33" y="1565402"/>
            <a:ext cx="8841057" cy="37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chk_opcode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23" y="562419"/>
            <a:ext cx="8380277" cy="57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chk_opcode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1637857"/>
            <a:ext cx="11185072" cy="4539106"/>
          </a:xfrm>
        </p:spPr>
      </p:pic>
    </p:spTree>
    <p:extLst>
      <p:ext uri="{BB962C8B-B14F-4D97-AF65-F5344CB8AC3E}">
        <p14:creationId xmlns:p14="http://schemas.microsoft.com/office/powerpoint/2010/main" val="39005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READ_LINE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91" y="532671"/>
            <a:ext cx="6894939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xcheck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assemble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20" y="1760931"/>
            <a:ext cx="9126284" cy="33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59453" y="0"/>
            <a:ext cx="2535206" cy="6858000"/>
          </a:xfrm>
          <a:prstGeom prst="rect">
            <a:avLst/>
          </a:prstGeom>
          <a:solidFill>
            <a:srgbClr val="751959"/>
          </a:solidFill>
          <a:ln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344048"/>
            <a:ext cx="3596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2016 2</a:t>
            </a:r>
            <a:r>
              <a:rPr lang="ko-KR" altLang="en-US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학기 </a:t>
            </a:r>
            <a:r>
              <a:rPr lang="en-US" altLang="ko-KR" sz="1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SYSTEM SOFTWARE</a:t>
            </a:r>
            <a:endParaRPr lang="ko-KR" altLang="en-US" sz="1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32" y="6539469"/>
            <a:ext cx="304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SIC ASSEMBLER</a:t>
            </a:r>
            <a:endParaRPr lang="ko-KR" altLang="en-US" sz="1000" spc="6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802694" y="562419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7519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</a:t>
            </a:r>
            <a:endParaRPr lang="ko-KR" altLang="en-US" sz="2800" dirty="0">
              <a:solidFill>
                <a:srgbClr val="7519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86" y="1634017"/>
            <a:ext cx="29384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01 &gt; Optab</a:t>
            </a:r>
            <a:r>
              <a:rPr lang="en-US" altLang="ko-KR" sz="16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symtab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02 &gt; FUNCTION</a:t>
            </a:r>
          </a:p>
          <a:p>
            <a:pPr>
              <a:lnSpc>
                <a:spcPct val="20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rdline</a:t>
            </a:r>
            <a:r>
              <a:rPr lang="en-US" altLang="ko-KR" sz="24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(PASS2)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03 &gt; PASS1</a:t>
            </a:r>
            <a:r>
              <a:rPr lang="en-US" altLang="ko-KR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PASS2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04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리눅스를 </a:t>
            </a:r>
            <a:r>
              <a:rPr lang="ko-KR" altLang="en-US" sz="1400" dirty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통한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05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입력 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중간파일 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     출력 파일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06 &gt; ERROR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endParaRPr lang="en-US" altLang="ko-KR" sz="1400" dirty="0" smtClean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07 &gt; </a:t>
            </a:r>
            <a:r>
              <a:rPr lang="ko-KR" altLang="en-US" sz="1400" dirty="0" smtClean="0">
                <a:solidFill>
                  <a:srgbClr val="B189B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과제 후기</a:t>
            </a:r>
            <a:endParaRPr lang="ko-KR" altLang="en-US" sz="1400" dirty="0">
              <a:solidFill>
                <a:srgbClr val="B189BB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52" y="114300"/>
            <a:ext cx="2290698" cy="66421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97665" y="107576"/>
            <a:ext cx="9477794" cy="6648824"/>
          </a:xfrm>
          <a:prstGeom prst="rect">
            <a:avLst/>
          </a:prstGeom>
          <a:noFill/>
          <a:ln w="28575">
            <a:solidFill>
              <a:srgbClr val="751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12" y="1606169"/>
            <a:ext cx="8324099" cy="36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726</Words>
  <Application>Microsoft Office PowerPoint</Application>
  <PresentationFormat>와이드스크린</PresentationFormat>
  <Paragraphs>211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Rix고딕 L</vt:lpstr>
      <vt:lpstr>나눔고딕 ExtraBold</vt:lpstr>
      <vt:lpstr>맑은 고딕</vt:lpstr>
      <vt:lpstr>제주고딕</vt:lpstr>
      <vt:lpstr>Arial</vt:lpstr>
      <vt:lpstr>Gobold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chk_opcode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yongseong Jang</dc:creator>
  <cp:lastModifiedBy>권신영</cp:lastModifiedBy>
  <cp:revision>55</cp:revision>
  <dcterms:created xsi:type="dcterms:W3CDTF">2016-11-30T08:11:32Z</dcterms:created>
  <dcterms:modified xsi:type="dcterms:W3CDTF">2016-12-03T06:47:11Z</dcterms:modified>
</cp:coreProperties>
</file>