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Oswald" panose="020B0604020202020204" charset="0"/>
      <p:regular r:id="rId30"/>
      <p:bold r:id="rId31"/>
    </p:embeddedFont>
    <p:embeddedFont>
      <p:font typeface="Source Code Pr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7D4BCD-7819-42F8-A5B5-2AFE010CA273}">
  <a:tblStyle styleId="{497D4BCD-7819-42F8-A5B5-2AFE010CA2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c8211a16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c8211a16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85e07a5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85e07a5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c8211a16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c8211a16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85e07a5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85e07a5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17ccf3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17ccf3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85e07a5c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85e07a5c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or add the third persona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85e07a5c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85e07a5c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85e07a5c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85e07a5c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85e07a5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185e07a5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c8211a16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1c8211a16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185e07a5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185e07a5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85e07a5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185e07a5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185e07a5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185e07a5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85e07a5c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85e07a5c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185e07a5c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185e07a5c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85e07a5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185e07a5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185e07a5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185e07a5c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85e07a5c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185e07a5c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85e07a5c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185e07a5c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85e07a5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85e07a5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c8211a1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c8211a1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c8211a16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c8211a16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c8211a1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c8211a16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c8211a16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c8211a16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c8211a16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c8211a16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c8211a16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c8211a16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Presentation	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92075" y="3341875"/>
            <a:ext cx="8520600" cy="11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Buddis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Formerly Known as Piratez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Goals (PRD)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goals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app that allows students to freely and openly share what they need to study for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with students on campus and help each other with material and study habits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Alleviate awkward “first-step” of physical interaction where students ask each other to study outside of class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strong study habits through automatic scheduling capabilities (machine learning)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user stories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Most significant: Creating a studdi session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 user can create a studdi session with another user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 user cannot already be in another studdi session with another user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post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can create a post with the title of the class, subject, and description of what they are struggling with in the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Accepting a studdi session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can accept a studdi session from another user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the user to join a studdi session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as documented in PRD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967" y="1112712"/>
            <a:ext cx="6560059" cy="381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 user stories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all of the user stories are in progress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not had a code release yet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user story there should be at least 3-6 tasks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shy student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new student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international student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275" y="752675"/>
            <a:ext cx="4594525" cy="36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75" y="1407675"/>
            <a:ext cx="3942730" cy="3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575" y="1382413"/>
            <a:ext cx="4260300" cy="30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" y="1328100"/>
            <a:ext cx="2176100" cy="358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500" y="1328100"/>
            <a:ext cx="2176100" cy="358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8600" y="1322263"/>
            <a:ext cx="2176100" cy="359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4700" y="1322270"/>
            <a:ext cx="2176100" cy="359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780" y="1483388"/>
            <a:ext cx="2125020" cy="349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00" y="1477687"/>
            <a:ext cx="2125025" cy="350939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432900" y="120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Use case Diagram</a:t>
            </a:r>
            <a:endParaRPr sz="2400"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750" y="1017725"/>
            <a:ext cx="6470850" cy="40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302" y="562475"/>
            <a:ext cx="3399401" cy="42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 the BRD &amp; Management Plan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Updated our main goal and premise of our app to be academics related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Changed our target from web app to mobile app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Demographic &amp; Primary Market Research Analyzed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ease of use and efficiency prioritized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Changed our habits as a team for biweekly sprint team meetings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vs iOS Tradeoff Analysis</a:t>
            </a:r>
            <a:endParaRPr/>
          </a:p>
        </p:txBody>
      </p:sp>
      <p:graphicFrame>
        <p:nvGraphicFramePr>
          <p:cNvPr id="189" name="Google Shape;189;p32"/>
          <p:cNvGraphicFramePr/>
          <p:nvPr/>
        </p:nvGraphicFramePr>
        <p:xfrm>
          <a:off x="680400" y="14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{497D4BCD-7819-42F8-A5B5-2AFE010CA273}</a:tableStyleId>
              </a:tblPr>
              <a:tblGrid>
                <a:gridCol w="186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Criterion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Weight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Android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Apple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Our Technological Experience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Accessibility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Audience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Timeline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Software Features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Hardware Features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Performance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79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235325" y="47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Future Iterations</a:t>
            </a:r>
            <a:endParaRPr sz="2400"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375375" y="1330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on both Mobile system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safety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user going to meeting someone should know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safety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data breach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data breach happened, user privacy should be safe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Accessibility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more useful feature in future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3008"/>
            <a:ext cx="9144001" cy="333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71" y="1664125"/>
            <a:ext cx="6054650" cy="18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(Review)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67725" y="1482025"/>
            <a:ext cx="8597400" cy="3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60 story points planned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40 completed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Tasks planned and completed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Product requirements document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Architecture and design document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Tasks planned and not completed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Business requirements documents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Did not set up database, but began login page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Highest priority stories selection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sprint, it was decided by what tasks would affect our grade the most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Great - continue doing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Performed well as a team on PRD, led to a score we were happy with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High team morale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Consistently meeting outside of class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Poor - stop doing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Still not working at a consistent pace, waiting until specific days to do lots of work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Need better task delegation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Start doing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More coding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Next Sprint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Front end </a:t>
            </a:r>
            <a:r>
              <a:rPr lang="en" sz="2000">
                <a:solidFill>
                  <a:srgbClr val="000000"/>
                </a:solidFill>
              </a:rPr>
              <a:t>- Hunter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Android Development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Back end</a:t>
            </a:r>
            <a:r>
              <a:rPr lang="en" sz="2000">
                <a:solidFill>
                  <a:srgbClr val="000000"/>
                </a:solidFill>
              </a:rPr>
              <a:t> - Tanner &amp; Oscar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Database Design, APIs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Graphic Design</a:t>
            </a:r>
            <a:r>
              <a:rPr lang="en" sz="2000">
                <a:solidFill>
                  <a:srgbClr val="000000"/>
                </a:solidFill>
              </a:rPr>
              <a:t> - Hunter and Oscar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Graphic Design of app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Documentation and Planning</a:t>
            </a:r>
            <a:r>
              <a:rPr lang="en" sz="2000">
                <a:solidFill>
                  <a:srgbClr val="000000"/>
                </a:solidFill>
              </a:rPr>
              <a:t> - Tymee and Luke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Updating our BRD, ADD, etc. as we go on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Language &amp; Framework Learning</a:t>
            </a:r>
            <a:r>
              <a:rPr lang="en" sz="2000">
                <a:solidFill>
                  <a:srgbClr val="000000"/>
                </a:solidFill>
              </a:rPr>
              <a:t> - Everyone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by end of Sprint 2</a:t>
            </a:r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Code release - software demo of mobile app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Database design release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Completely redone Business Requirements Document submitted with our new idea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Select a Machine Learning Model for our needs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platforms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originally planned this application to be a website but due to our primary market research, we decided to move this to a mobile 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would be more convenient for students since phones are much more convenient for them to use.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do not have to learn a new language to program the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Coding Language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JDBC in use with MySQL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application development for Android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potential 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languages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50" y="2306003"/>
            <a:ext cx="7232101" cy="1425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2990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use MySQL to store all information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Chosen since everyone has experience and we prefer to use JDBC with database tables we create ourselves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050" y="458288"/>
            <a:ext cx="5111625" cy="42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Frameworks/APIs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2644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APIs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Server (MySQL server)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300" y="1258400"/>
            <a:ext cx="5883300" cy="2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Components/Classes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1641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reflect key objects and their behaviors in our app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400" y="1025661"/>
            <a:ext cx="5192900" cy="39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Alternative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easier database implementation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change the architecture of our app in various ways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PHP or Node.js for MySQL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 languages and frameworks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On-screen Show (16:9)</PresentationFormat>
  <Paragraphs>153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Source Code Pro</vt:lpstr>
      <vt:lpstr>Oswald</vt:lpstr>
      <vt:lpstr>Arial</vt:lpstr>
      <vt:lpstr>Times New Roman</vt:lpstr>
      <vt:lpstr>Modern Writer</vt:lpstr>
      <vt:lpstr>Sprint 1 Presentation </vt:lpstr>
      <vt:lpstr>Updates to the BRD &amp; Management Plan</vt:lpstr>
      <vt:lpstr>User platforms</vt:lpstr>
      <vt:lpstr>Main Coding Language</vt:lpstr>
      <vt:lpstr>Overall languages</vt:lpstr>
      <vt:lpstr>Databases</vt:lpstr>
      <vt:lpstr>Frameworks/APIs</vt:lpstr>
      <vt:lpstr>Components/Classes</vt:lpstr>
      <vt:lpstr>Architecture Alternative</vt:lpstr>
      <vt:lpstr>Product Goals (PRD)</vt:lpstr>
      <vt:lpstr>Key user stories</vt:lpstr>
      <vt:lpstr>User stories as documented in PRD</vt:lpstr>
      <vt:lpstr>In progress user stories</vt:lpstr>
      <vt:lpstr>User Personas</vt:lpstr>
      <vt:lpstr>User Personas</vt:lpstr>
      <vt:lpstr>Wireframes</vt:lpstr>
      <vt:lpstr>Wireframes</vt:lpstr>
      <vt:lpstr>Use case Diagram</vt:lpstr>
      <vt:lpstr>Activity Diagram</vt:lpstr>
      <vt:lpstr>Android vs iOS Tradeoff Analysis</vt:lpstr>
      <vt:lpstr>Future Iterations</vt:lpstr>
      <vt:lpstr>Burndown Chart</vt:lpstr>
      <vt:lpstr>Sprint Goal</vt:lpstr>
      <vt:lpstr>Sprint Retrospective (Review)</vt:lpstr>
      <vt:lpstr>Sprint Retrospective</vt:lpstr>
      <vt:lpstr>Plan for Next Sprint</vt:lpstr>
      <vt:lpstr>Planned by end of Sprint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Tanner Mindrum</dc:creator>
  <cp:lastModifiedBy>Tanner Mindrum</cp:lastModifiedBy>
  <cp:revision>1</cp:revision>
  <dcterms:modified xsi:type="dcterms:W3CDTF">2020-03-23T04:21:49Z</dcterms:modified>
</cp:coreProperties>
</file>