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Source Code Pro"/>
      <p:regular r:id="rId37"/>
      <p:bold r:id="rId38"/>
      <p:italic r:id="rId39"/>
      <p:boldItalic r:id="rId40"/>
    </p:embeddedFont>
    <p:embeddedFont>
      <p:font typeface="Oswald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-boldItalic.fntdata"/><Relationship Id="rId20" Type="http://schemas.openxmlformats.org/officeDocument/2006/relationships/slide" Target="slides/slide15.xml"/><Relationship Id="rId42" Type="http://schemas.openxmlformats.org/officeDocument/2006/relationships/font" Target="fonts/Oswald-bold.fntdata"/><Relationship Id="rId41" Type="http://schemas.openxmlformats.org/officeDocument/2006/relationships/font" Target="fonts/Oswald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SourceCodePro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SourceCodePro-italic.fntdata"/><Relationship Id="rId16" Type="http://schemas.openxmlformats.org/officeDocument/2006/relationships/slide" Target="slides/slide11.xml"/><Relationship Id="rId38" Type="http://schemas.openxmlformats.org/officeDocument/2006/relationships/font" Target="fonts/SourceCodePr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48a1e00c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48a1e00c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48a1e00c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48a1e00c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Oscar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48a1e00cc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48a1e00cc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uke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48a1e00cc_5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48a1e00cc_5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or add the third persona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48a1e00cc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48a1e00cc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Tymee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48a1e00cc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48a1e00cc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Tymee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48a1e00cc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48a1e00cc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tanner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48a1e00c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48a1e00c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48a1e00cc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48a1e00cc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tanner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48a1e00cc_5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48a1e00cc_5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48a1e00cc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48a1e00cc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Tymee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48a1e00cc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48a1e00cc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48a1e00cc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48a1e00cc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Tymee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48a1e00cc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48a1e00cc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Oscar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48a1e00cc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48a1e00cc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tanner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48a1e00c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48a1e00c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tanner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48a1e00cc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48a1e00cc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hunter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48a1e00cc_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48a1e00cc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hunter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48a1e00cc_8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48a1e00cc_8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hunter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48a1e00cc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48a1e00cc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48a1e00cc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48a1e00cc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tanner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48a1e00cc_8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48a1e00cc_8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hunter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48a1e00cc_5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48a1e00cc_5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48a1e00cc_8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48a1e00cc_8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hunter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48a1e00cc_8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48a1e00cc_8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48a1e00c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48a1e00c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Tymee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48a1e00cc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48a1e00c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Tymee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48a1e00cc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48a1e00cc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Tymee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48a1e00cc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48a1e00cc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Tymee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48a1e00cc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48a1e00cc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Oscar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48a1e00cc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48a1e00cc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Oscar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FC5E8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 Presentation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Buddis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Requirements Document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Updates were made in the PRD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Personas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shy student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new student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international student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3275" y="752675"/>
            <a:ext cx="4594525" cy="36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Personas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075" y="1407675"/>
            <a:ext cx="3942730" cy="30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8575" y="1382413"/>
            <a:ext cx="4260300" cy="301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a total of 50 user stories that we had laid out for the 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user stories included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Creating General posts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Creating a studi session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Inviting other users to the studi session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Request to join a studi session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Continued</a:t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850" y="1258400"/>
            <a:ext cx="6239465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Sitemap</a:t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075" y="1318750"/>
            <a:ext cx="7401574" cy="366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 Design Document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tradeoff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added many components that were missing to the ADD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Major Architecture Patterns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Diagram</a:t>
            </a: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638" y="1284225"/>
            <a:ext cx="6306974" cy="373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300" y="1106000"/>
            <a:ext cx="4685550" cy="385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Event-Driven Architecture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type of architecture is best with applications with user interfaces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application will constantly be waiting for user input for the application to do anything.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Advantages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new features easily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Easily scalable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Disadvantages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 coupling could make it difficult to add new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Error handling would become a nightmare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Requirements Document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Initially our BRD was created with our old app idea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decided to scrap the idea because most of us didn’t like the app idea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completely refactored our BRD with StudiBuddi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Client-Server Architecture</a:t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client-server architecture is used for creating online applications with one server and multiple clients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application will be an online application that we will require a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need this for features such as creating posts, commenting on posts, and creating studi sessions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User’s Stories Accomplished</a:t>
            </a:r>
            <a:endParaRPr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Story points delivered to users are: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Signing up (5 points)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Logging in (5 points)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Core Components</a:t>
            </a:r>
            <a:endParaRPr/>
          </a:p>
        </p:txBody>
      </p:sp>
      <p:pic>
        <p:nvPicPr>
          <p:cNvPr id="191" name="Google Shape;191;p34"/>
          <p:cNvPicPr preferRelativeResize="0"/>
          <p:nvPr/>
        </p:nvPicPr>
        <p:blipFill rotWithShape="1">
          <a:blip r:embed="rId3">
            <a:alphaModFix/>
          </a:blip>
          <a:srcRect b="0" l="30369" r="30275" t="0"/>
          <a:stretch/>
        </p:blipFill>
        <p:spPr>
          <a:xfrm>
            <a:off x="3415088" y="1983000"/>
            <a:ext cx="984275" cy="187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4"/>
          <p:cNvSpPr/>
          <p:nvPr/>
        </p:nvSpPr>
        <p:spPr>
          <a:xfrm>
            <a:off x="5192988" y="2669325"/>
            <a:ext cx="503100" cy="25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1075" y="2921625"/>
            <a:ext cx="826950" cy="82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4"/>
          <p:cNvSpPr txBox="1"/>
          <p:nvPr/>
        </p:nvSpPr>
        <p:spPr>
          <a:xfrm>
            <a:off x="5318178" y="2649125"/>
            <a:ext cx="15876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9713" y="2416325"/>
            <a:ext cx="1839825" cy="100911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4"/>
          <p:cNvSpPr/>
          <p:nvPr/>
        </p:nvSpPr>
        <p:spPr>
          <a:xfrm>
            <a:off x="3341125" y="4015300"/>
            <a:ext cx="1132200" cy="366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4"/>
          <p:cNvSpPr txBox="1"/>
          <p:nvPr/>
        </p:nvSpPr>
        <p:spPr>
          <a:xfrm>
            <a:off x="3341125" y="4015300"/>
            <a:ext cx="11322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User signs up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98" name="Google Shape;198;p34"/>
          <p:cNvSpPr/>
          <p:nvPr/>
        </p:nvSpPr>
        <p:spPr>
          <a:xfrm>
            <a:off x="4879163" y="2227275"/>
            <a:ext cx="1132200" cy="366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4"/>
          <p:cNvSpPr txBox="1"/>
          <p:nvPr/>
        </p:nvSpPr>
        <p:spPr>
          <a:xfrm>
            <a:off x="4782727" y="2227275"/>
            <a:ext cx="13251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INSERT INTO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00" name="Google Shape;200;p34"/>
          <p:cNvSpPr/>
          <p:nvPr/>
        </p:nvSpPr>
        <p:spPr>
          <a:xfrm>
            <a:off x="6553138" y="3564763"/>
            <a:ext cx="1713000" cy="689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4"/>
          <p:cNvSpPr txBox="1"/>
          <p:nvPr/>
        </p:nvSpPr>
        <p:spPr>
          <a:xfrm>
            <a:off x="6698360" y="3553075"/>
            <a:ext cx="14226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Stored in MySQL database hosted in Amazon RDS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94275" y="1466975"/>
            <a:ext cx="1325100" cy="66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51625" y="2288712"/>
            <a:ext cx="691224" cy="1264364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4"/>
          <p:cNvSpPr/>
          <p:nvPr/>
        </p:nvSpPr>
        <p:spPr>
          <a:xfrm>
            <a:off x="888675" y="3748575"/>
            <a:ext cx="1422600" cy="595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4"/>
          <p:cNvSpPr txBox="1"/>
          <p:nvPr/>
        </p:nvSpPr>
        <p:spPr>
          <a:xfrm>
            <a:off x="888675" y="3697825"/>
            <a:ext cx="14226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Main coding language for server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Release V1</a:t>
            </a:r>
            <a:endParaRPr/>
          </a:p>
        </p:txBody>
      </p:sp>
      <p:sp>
        <p:nvSpPr>
          <p:cNvPr id="211" name="Google Shape;211;p3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were </a:t>
            </a:r>
            <a:r>
              <a:rPr b="1" lang="en"/>
              <a:t>happy</a:t>
            </a:r>
            <a:r>
              <a:rPr lang="en"/>
              <a:t> with the code we released last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Learned and implemented new technologies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Coded working login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Communication between front-end and back-end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Release V2</a:t>
            </a:r>
            <a:endParaRPr/>
          </a:p>
        </p:txBody>
      </p:sp>
      <p:sp>
        <p:nvSpPr>
          <p:cNvPr id="217" name="Google Shape;217;p3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Improved efficiency of login/signup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Cleaned up user entered data sent to DB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single-activity android architecture as </a:t>
            </a:r>
            <a:r>
              <a:rPr lang="en"/>
              <a:t>recommended</a:t>
            </a:r>
            <a:r>
              <a:rPr lang="en"/>
              <a:t> by Google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Fast switching between navigation screens (home, profile, etc.)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Fast memory management and lower memory requirements while app is running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Deployed on Google Play Store!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Release Features</a:t>
            </a:r>
            <a:endParaRPr/>
          </a:p>
        </p:txBody>
      </p:sp>
      <p:sp>
        <p:nvSpPr>
          <p:cNvPr id="223" name="Google Shape;223;p3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Continue to improve the UI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Intuitive and good looking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Creation of posts and studi sessions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Browse locations to studi on campus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 user data by location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Customize profile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Push notifications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Enhanced filter options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Persistent login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Kano Model</a:t>
            </a:r>
            <a:endParaRPr/>
          </a:p>
        </p:txBody>
      </p:sp>
      <p:sp>
        <p:nvSpPr>
          <p:cNvPr id="229" name="Google Shape;229;p3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Have: 65%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Performance: 25%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Wow Factor: 10%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Plans</a:t>
            </a:r>
            <a:endParaRPr/>
          </a:p>
        </p:txBody>
      </p:sp>
      <p:sp>
        <p:nvSpPr>
          <p:cNvPr id="235" name="Google Shape;235;p3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Per our design of the program, we need our model to rank the weight of each session and give the user a time schedule to work with.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Find a model that can help with ranking different course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 way to match different course with a different time schedule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Find a place for the different user to working together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Curve</a:t>
            </a:r>
            <a:endParaRPr/>
          </a:p>
        </p:txBody>
      </p:sp>
      <p:pic>
        <p:nvPicPr>
          <p:cNvPr id="241" name="Google Shape;24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775" y="1430289"/>
            <a:ext cx="7656451" cy="31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#3 Goal</a:t>
            </a:r>
            <a:endParaRPr/>
          </a:p>
        </p:txBody>
      </p:sp>
      <p:pic>
        <p:nvPicPr>
          <p:cNvPr id="247" name="Google Shape;24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050" y="1523350"/>
            <a:ext cx="6619875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platforms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We originally planned this application to be a website but due to our primary market research, we decided to move this to a mobile app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This would be more convenient for students since phones are much more convenient for them to use.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We also do not have to learn a new language to program the application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#3 Retrospective</a:t>
            </a:r>
            <a:endParaRPr/>
          </a:p>
        </p:txBody>
      </p:sp>
      <p:sp>
        <p:nvSpPr>
          <p:cNvPr id="253" name="Google Shape;253;p4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Discussed future plans and how we will continue in fall semester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online workflow is working okay, we will need to coordinate more frequently once more complex development continues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80% of tasks we planned for the sprint were completed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FC5E8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Review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StudiBuddi allows students who are too shy to ask help from their professor or the tutoring center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students are meeting in person, they are more likely to have a better experience when they collaborate with each 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is experienced in using databases, java, and one person that is experienced in Android Studio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team is part of the target demographic and are familiar with what students struggle with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Weaknesses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 out of five students never used Android Studio before starting this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never made an application of this scale requiring multiple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team does not have experience with machine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may be the initial target demographic, but it may become difficult to expand the application to support different departments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Opportunities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StudiBuddi could be expanded to other departments at CSULB. Currently using CECS department as a small sample size.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could also expand this to other universities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could be applied when a set of students are studying with each 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application works best with a narrow demographic such as students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Threats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Quizlet, students use this study for their classes and it is effective for helping students with topics they are struggling with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StudyBlue allows users to share their flashcards with other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StudiBuddi could have problems with safety when suggesting locations. We need to ensure that the application has options that are in public and safe spaces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25" y="1734975"/>
            <a:ext cx="8749950" cy="263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Segments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188" y="1254275"/>
            <a:ext cx="5661624" cy="361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