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d3ffa6db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d3ffa6db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d3ffa6d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d3ffa6d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d3ffa6db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d3ffa6db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d50a3c4b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d50a3c4b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d50a3c4b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d50a3c4b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d50a3c4b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d50a3c4b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d3ffa6db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d3ffa6db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d50a3c4b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d50a3c4b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d50a3c4ba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d50a3c4ba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d50a3c4ba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d50a3c4ba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d3ffa6db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d3ffa6db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d3ffa6db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d3ffa6db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d3ffa6db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d3ffa6db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d3ffa6db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d3ffa6db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d3ffa6db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d3ffa6db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d50a3c4ba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d50a3c4ba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d50a3c4ba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d50a3c4ba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d3ffa6d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d3ffa6d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link.springer.com/chapter/10.1007/978-3-642-24355-4_14" TargetMode="External"/><Relationship Id="rId4" Type="http://schemas.openxmlformats.org/officeDocument/2006/relationships/hyperlink" Target="https://www.researchgate.net/publication/254377712_A_Concept_of_Location-Based_Social_Network_Marketing" TargetMode="External"/><Relationship Id="rId5" Type="http://schemas.openxmlformats.org/officeDocument/2006/relationships/hyperlink" Target="https://artplusmarketing.com/the-problem-with-location-based-social-networks-b24b17c7d3cf" TargetMode="External"/><Relationship Id="rId6" Type="http://schemas.openxmlformats.org/officeDocument/2006/relationships/hyperlink" Target="https://marketingland.com/location-based-marketing-going-195732" TargetMode="External"/><Relationship Id="rId7" Type="http://schemas.openxmlformats.org/officeDocument/2006/relationships/hyperlink" Target="https://www.alliedmarketresearch.com/location-based-services-marke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94525"/>
            <a:ext cx="8520600" cy="17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16250"/>
            <a:ext cx="85206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Piratez: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Hunter Davis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Tanner Mindrum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Oscar Gepiga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Tymee Kong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Shihong Sun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Market Research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Ourselves (for now)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on interviewing/surveying potential market segments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College/High School Students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Social Groups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Closely located communities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Co-workers within a company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Methodologies: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Surveys via Reddit/Google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In-person </a:t>
            </a:r>
            <a:r>
              <a:rPr lang="en"/>
              <a:t>questionnaire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Secondary Market Research URLs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Introduction to location-based social media</a:t>
            </a:r>
            <a:endParaRPr sz="2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Location-Based Service for a Social Network with Time and Space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A Concept of Location-Based Social Network Marketing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The Problem with Location Based Social Networks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Market Info &amp; Size</a:t>
            </a:r>
            <a:endParaRPr sz="2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Location-Based Marketing: Where is it Today and Where is it Heading?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7"/>
              </a:rPr>
              <a:t>Location-Based Services Market Statistics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220975"/>
            <a:ext cx="85206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Secondary Market Research Location-Based Platform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36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Social networks that implement GPS features to allow users to broadcast their location or advertisers to market using specific locations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User side: Ability to view other user’s location and interact with their map and anything on it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220975"/>
            <a:ext cx="85206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Secondary Market Research - Users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The use of our location-based social media platform is primarily driven by users alone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Users: Any persona that has a desire to interact with people and their surroundings in a more dynamic way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220975"/>
            <a:ext cx="85206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Secondary Market Research Segments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Based on social media types, the market is segmented into</a:t>
            </a:r>
            <a:endParaRPr sz="22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Social Networks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Media Sharing Networks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Discussion Forums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Bookmarking &amp; Content Curation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Consumer Review Networks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Blogging &amp; Publishing Networks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Social Shopping Networks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Interest-Based Networks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725" y="300488"/>
            <a:ext cx="7784551" cy="4542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(Strengths)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45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help students bridge the gap between their work life and their personal life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 students manage their time between leisure and productivity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can help students meet new people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(Weaknesses)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app targets a very specific audience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app would require location data of people using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app is similar to other types of social media such as Facebook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SWOT(</a:t>
            </a:r>
            <a:r>
              <a:rPr lang="en"/>
              <a:t>Opportunities)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be expanded to more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more features such as group chats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Pinging locations on the map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SWOT(</a:t>
            </a:r>
            <a:r>
              <a:rPr lang="en"/>
              <a:t>Threats)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media websites such as Facebook are similar to our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data is not secured properly, people could steal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find my friends on Snapchat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Explaining our App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959675"/>
            <a:ext cx="8520600" cy="3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Inspiration</a:t>
            </a:r>
            <a:endParaRPr sz="24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Easy connectivity and open communication between friends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Allow users to view their friend’s statuses and what they’re up to in order to easily coordinate plans with members in a group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Local Hotspot pings to bring a sense of locality and events within campuses and communities</a:t>
            </a:r>
            <a:endParaRPr sz="16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Description</a:t>
            </a:r>
            <a:endParaRPr sz="24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Will allow users to easily view their friends list, groups, and favorites and all of their posted statuses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Users can use pings to notify nearby friends (private) or users (public) of current events:</a:t>
            </a:r>
            <a:endParaRPr sz="16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600"/>
              <a:t>Ex. Drake is currently at the Pyramid, Dollar Fries at the Nugget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Technologies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Android/iOS application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Google Maps API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Location Services &amp; Map View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Machine Learning implementation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Sentiment Analysis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Database in MySQL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Secure account data storage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Planning Strategy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Split User Stories into Tasks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Assign Tasks a value based on time needed to complete 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E.g. Score of 4 equals 4 hours of work from 1 person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Plan an outline of application technologies and app details to implement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Begin to implement basic Minimum Viable Product (app interface, database connection &amp; design) 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Board (Trello)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77" y="1017724"/>
            <a:ext cx="8666837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Segment Profile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College / High school Students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 16 - 25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20 million high school student in </a:t>
            </a:r>
            <a:r>
              <a:rPr lang="en"/>
              <a:t>American</a:t>
            </a:r>
            <a:r>
              <a:rPr lang="en"/>
              <a:t> </a:t>
            </a:r>
            <a:r>
              <a:rPr lang="en"/>
              <a:t>from</a:t>
            </a:r>
            <a:r>
              <a:rPr lang="en"/>
              <a:t> 2019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15 million public , 5 million </a:t>
            </a:r>
            <a:r>
              <a:rPr lang="en"/>
              <a:t>private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19.9 million college students in America from fall 2019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12.1 million full time, 7.8 million part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40 million market size for this project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Criteria for Market Segments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Trage for the market is clear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Substantial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project can help the student join the camps fast</a:t>
            </a:r>
            <a:r>
              <a:rPr lang="en"/>
              <a:t>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 student has smart </a:t>
            </a:r>
            <a:r>
              <a:rPr lang="en"/>
              <a:t>device</a:t>
            </a:r>
            <a:r>
              <a:rPr lang="en"/>
              <a:t>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market will be grow every year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Differentiable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Personal content can be personalized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Students are more receptive to new things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Justina, the Struggling Student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2310125" y="1140100"/>
            <a:ext cx="6522300" cy="3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Background: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 years old, lives w/ parents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Lifestyle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time student, part time job.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Juggles between personal and professional lives.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0" y="1140100"/>
            <a:ext cx="2259736" cy="33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User Story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“A user wants to create an account in the database”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“A user wants to add a friend”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“A user wants to set their status”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etc.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