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Source Code Pro"/>
      <p:regular r:id="rId47"/>
      <p:bold r:id="rId48"/>
      <p:italic r:id="rId49"/>
      <p:boldItalic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74A3BC-E579-4437-BF0F-697BEEB64E1F}">
  <a:tblStyle styleId="{2C74A3BC-E579-4437-BF0F-697BEEB64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regular.fntdata"/><Relationship Id="rId50" Type="http://schemas.openxmlformats.org/officeDocument/2006/relationships/font" Target="fonts/SourceCodePro-boldItalic.fntdata"/><Relationship Id="rId52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fcc3b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fcc3b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fcc3be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fcc3be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85e07a5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85e07a5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85e07a5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185e07a5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fcc3be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fcc3be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fcc3be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fcc3be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fcc3be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fcc3be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fcc3be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fcc3be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85e07a5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85e07a5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fcc3be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fcc3be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85e07a5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85e07a5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c8211a1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c8211a1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c8211a1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c8211a1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c8211a1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c8211a1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c8211a16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c8211a16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85e07a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85e07a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c8211a16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c8211a1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fcc3be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fcc3be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85e07a5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85e07a5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fcc3be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fcc3be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c8211a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c8211a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fcc3b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fcc3b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c8211a1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c8211a1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85e07a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85e07a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fcc3be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1fcc3be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85e07a5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85e07a5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1fcc3be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1fcc3be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185e07a5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185e07a5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fcc3be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fcc3be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85e07a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85e07a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185e07a5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185e07a5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85e07a5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185e07a5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c8211a1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c8211a1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85e07a5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85e07a5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7ccf3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7ccf3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85e07a5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85e07a5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add the third persona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85e07a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85e07a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c8211a1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c8211a1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85e07a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85e07a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	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Buddis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Formerly Known as Piratez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Sitemap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87" y="1224138"/>
            <a:ext cx="7367826" cy="35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Descriptions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50" y="1055563"/>
            <a:ext cx="3781901" cy="39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" y="1328100"/>
            <a:ext cx="2176100" cy="35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0" y="1328100"/>
            <a:ext cx="2176100" cy="358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600" y="1322263"/>
            <a:ext cx="2176100" cy="359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00" y="1322270"/>
            <a:ext cx="2176100" cy="35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80" y="1483388"/>
            <a:ext cx="2125020" cy="34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0" y="1477687"/>
            <a:ext cx="2125025" cy="35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2051975"/>
            <a:ext cx="59531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Function Requirements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699550"/>
            <a:ext cx="5953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263538"/>
            <a:ext cx="59817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Requirements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656700"/>
            <a:ext cx="59626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35325" y="4704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Iterations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75375" y="133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on both Mobile operating systems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safety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user going to meeting someone should know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safety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data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data breach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happened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should be safe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more useful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future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Architecture and Design Document</a:t>
            </a:r>
            <a:endParaRPr sz="4800"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the BRD &amp; Management Plan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Updated our main goal and premise of our app to be academics related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 reflect the main purposes of our app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Changed our target from web app to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Demographic &amp; Primary Market Research Analyze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User ease of use and efficiency prioritized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- languages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2306003"/>
            <a:ext cx="7232101" cy="142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- Frameworks/APIs Integration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468825"/>
            <a:ext cx="2644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Server (MySQL server)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00" y="1258400"/>
            <a:ext cx="5883300" cy="2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- Deployment Diagram (database)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468825"/>
            <a:ext cx="2990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use MySQL to store all information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since everyone has experience and we prefer to use JDBC with database tables we create ourselves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75" y="1110561"/>
            <a:ext cx="4615226" cy="38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- Class Diagram (components/classes)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468825"/>
            <a:ext cx="3164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reflect key objects and their behaviors in our app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400" y="1105998"/>
            <a:ext cx="5192900" cy="3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32900" y="120000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 - Use case Diagram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75" y="995550"/>
            <a:ext cx="6470850" cy="4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- Activity Diagram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17" y="1106000"/>
            <a:ext cx="2979957" cy="37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vs. Web Tradeoff Analysis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851950"/>
            <a:ext cx="53530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vs iOS Tradeoff Analysis</a:t>
            </a:r>
            <a:endParaRPr/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680400" y="14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{2C74A3BC-E579-4437-BF0F-697BEEB64E1F}</a:tableStyleId>
              </a:tblPr>
              <a:tblGrid>
                <a:gridCol w="1862550"/>
                <a:gridCol w="1862550"/>
                <a:gridCol w="1862550"/>
                <a:gridCol w="1862550"/>
              </a:tblGrid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Criterion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Apple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Our Technological Experience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Accessibility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Audience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Timeline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Software Features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Hardware Features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Performance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304275"/>
            <a:ext cx="53435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Coding Language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Java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JDBC to be used with MySQL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Mobile application development for Android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Any potential additional server requirements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Product Requirements Document</a:t>
            </a:r>
            <a:endParaRPr sz="48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Alternative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Firebase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For easier database implementation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Web application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Would change the architecture of our app in various ways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PHP or Node.js for MySQL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languages and frameworks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platforms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originally planned this application to be a website but due to our primary market research, we decided to move this to a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This would be more convenient for students since phones are much more convenient for them to use.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also do not have to learn a new language to program the application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Management Plan</a:t>
            </a:r>
            <a:endParaRPr sz="4800"/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71" y="1664125"/>
            <a:ext cx="6054650" cy="1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 - </a:t>
            </a:r>
            <a:r>
              <a:rPr lang="en"/>
              <a:t>End of Sprint #1 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5" y="1106000"/>
            <a:ext cx="8035926" cy="36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008"/>
            <a:ext cx="9144001" cy="333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Tracking Matrix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48" y="1106000"/>
            <a:ext cx="6045303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67725" y="1482025"/>
            <a:ext cx="85974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 story points completed (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story points planned)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planned and completed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requirements document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and design document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planned and not completed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requirements documents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set up database, but began login page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priority stories selection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sprint, it was decided by what tasks would affect our grade the most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- continue doing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well as a team on PRD, led to a score we were happy with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team morale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Consistently meeting outside of class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- stop doing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not working at a consistent pace, waiting until specific days to do lots of work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better task delegation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doing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coding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468825"/>
            <a:ext cx="85206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Hunter &amp; Tanner)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development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(Tanner &amp; Oscar)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design, API integration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Design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Hunter &amp; Oscar)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design of app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and Planning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(Tymee &amp; Luke)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our BRD, ADD, etc. as we go 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&amp; Framework Learning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(Everyone)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goals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Mobile app that allows students to freely and openly share what they need to study for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Connect with students on campus and help each other with material and study habits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Alleviate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awkward “first-step” of physical interaction where students ask each other to study outside of class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 strong study habits through automatic scheduling capabilities (machine learning)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for Sprint 2</a:t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hours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release (30 hours)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demo of mobile 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 release (15 hours)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Completely new Business Requirements Document (10 hours)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to reflect our new 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 accurate Machine Learning Model for our needs (5 hours)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shy student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new student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international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student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75" y="752675"/>
            <a:ext cx="4594525" cy="3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407675"/>
            <a:ext cx="3942730" cy="3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75" y="1382413"/>
            <a:ext cx="4260300" cy="3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Most significant: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Creating a studi session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 user can create a studi session with another user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user cannot already be in another studi session with another user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Create post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user can create a post with the title of the class, subject, and description of what they are struggling with in the class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Accepting a studi session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user can accept a studi session from another user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Allows the user to join a studi session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as documented in PRD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67" y="1112712"/>
            <a:ext cx="6560059" cy="38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 user stories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Currently all of the user stories are in progress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have not had a code release yet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For each user story there should be at least 3-6 tasks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