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Oswald" panose="020B0604020202020204" charset="0"/>
      <p:regular r:id="rId23"/>
      <p:bold r:id="rId24"/>
    </p:embeddedFont>
    <p:embeddedFont>
      <p:font typeface="Source Code Pr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3708bf1a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3708bf1a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371d5bf0e_4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371d5bf0e_4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or show on this slide the “main language”: java im pretty sure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371d5bf0e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371d5bf0e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371d5bf0e_4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371d5bf0e_4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371d5bf0e_4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371d5bf0e_4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371d5bf0e_4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371d5bf0e_4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371d5bf0e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371d5bf0e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371d5bf0e_4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371d5bf0e_4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371d5bf0e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371d5bf0e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371d5bf0e_4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371d5bf0e_4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37c1abd9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37c1abd9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37c1abd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37c1abd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3708bf1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3708bf1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371d5bf0e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371d5bf0e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3708bf1a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3708bf1a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3708bf1a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3708bf1a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37c1abd9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37c1abd9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37c1abd9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37c1abd9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3708bf1a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3708bf1a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 Presentation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Buddis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Client-Server Architecture 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client-server architecture is used for creating online applications with one server and multiple clients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application will be an online application that we will require a server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this for features such as creating posts, commenting on posts, and creating studi sessions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Front-end/back-end communication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 rotWithShape="1">
          <a:blip r:embed="rId3">
            <a:alphaModFix/>
          </a:blip>
          <a:srcRect l="30369" r="30275"/>
          <a:stretch/>
        </p:blipFill>
        <p:spPr>
          <a:xfrm>
            <a:off x="3415088" y="1983000"/>
            <a:ext cx="984275" cy="187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/>
          <p:nvPr/>
        </p:nvSpPr>
        <p:spPr>
          <a:xfrm>
            <a:off x="5192988" y="2669325"/>
            <a:ext cx="503100" cy="25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1075" y="2921625"/>
            <a:ext cx="826950" cy="82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5318178" y="2649125"/>
            <a:ext cx="15876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9713" y="2416325"/>
            <a:ext cx="1839825" cy="100911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/>
          <p:nvPr/>
        </p:nvSpPr>
        <p:spPr>
          <a:xfrm>
            <a:off x="3341125" y="4015300"/>
            <a:ext cx="1132200" cy="366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3341125" y="4015300"/>
            <a:ext cx="11322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User signs up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31" name="Google Shape;131;p23"/>
          <p:cNvSpPr/>
          <p:nvPr/>
        </p:nvSpPr>
        <p:spPr>
          <a:xfrm>
            <a:off x="4879163" y="2227275"/>
            <a:ext cx="1132200" cy="366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4782727" y="2227275"/>
            <a:ext cx="13251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INSERT INTO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33" name="Google Shape;133;p23"/>
          <p:cNvSpPr/>
          <p:nvPr/>
        </p:nvSpPr>
        <p:spPr>
          <a:xfrm>
            <a:off x="6553138" y="3564763"/>
            <a:ext cx="1713000" cy="689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3"/>
          <p:cNvSpPr txBox="1"/>
          <p:nvPr/>
        </p:nvSpPr>
        <p:spPr>
          <a:xfrm>
            <a:off x="6698360" y="3553075"/>
            <a:ext cx="14226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Stored in MySQL database hosted in Amazon RDS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94275" y="1466975"/>
            <a:ext cx="1325100" cy="66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51625" y="2288712"/>
            <a:ext cx="691224" cy="126436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/>
          <p:nvPr/>
        </p:nvSpPr>
        <p:spPr>
          <a:xfrm>
            <a:off x="888675" y="3748575"/>
            <a:ext cx="1422600" cy="595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888675" y="3697825"/>
            <a:ext cx="14226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Main coding language for server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2F4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Review</a:t>
            </a: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 goal</a:t>
            </a:r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475" y="2032925"/>
            <a:ext cx="535305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sprint 2 sprint board</a:t>
            </a:r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275" y="1161888"/>
            <a:ext cx="7264224" cy="371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curve</a:t>
            </a:r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025" y="1545874"/>
            <a:ext cx="7755950" cy="29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code review</a:t>
            </a:r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Verified and tested our code prior to release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included: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Communicating data between front-end app and MySQL DB on multiple devices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Creating a user account and logging in successfully and unsuccessfully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Navigation through app isn’t broken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review</a:t>
            </a:r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67725" y="1482025"/>
            <a:ext cx="8597400" cy="3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55/60 story points completed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 planned and completed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release featuring: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 up and login page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Communication between front-end of app and MySQL DB via JDBC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Began home page and general app UI design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Updated BRD to reflect new app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Updated ADD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 planned and not completed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decision of an accurate machine learning model for our need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User’s Stories Accomplished</a:t>
            </a:r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Story points delivered to users are: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Signing up (5 points)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Logging in (5 points)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retrospective</a:t>
            </a:r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important conclusion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Keeping everyone updated on what you’re working on is key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went well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Finished more code and learned more technology than we expected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Completed both documentation and code through careful task delegation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could be improved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Communication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we’ll commit to doing next sprint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Planning out sprint goals and deadlines more carefully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Stronger communication throughout team and in our smaller task teams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2F4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 Updates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2F4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to BRD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Refactored our entire BRD due to the previous BRD being about the previous app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changes include: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Primary market research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Secondary market research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need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SWOT table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to ADD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tradeoff analysis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Language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Database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Frameworks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Extra Credit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Machine learning, cloud decisions, security decisions,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added many components that were missing to the ADD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Interface diagram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Sequence diagram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Major architecture Patterns Employed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etc.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to Interface Diagram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25" y="1106000"/>
            <a:ext cx="6306974" cy="373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300" y="1106000"/>
            <a:ext cx="4685550" cy="385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collection/flow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300" y="965075"/>
            <a:ext cx="4329424" cy="41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311700" y="1106000"/>
            <a:ext cx="1294200" cy="49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2F4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Aspects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Event-Driven Architecture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type of architecture is best with applications with user interfaces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application will constantly be waiting for user input for the application to do anything.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Advantages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new features easily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Easily scalable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Disadvantages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coupling could make it difficult to add new features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Error handling would become a nightmare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Microsoft Office PowerPoint</Application>
  <PresentationFormat>On-screen Show (16:9)</PresentationFormat>
  <Paragraphs>83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Source Code Pro</vt:lpstr>
      <vt:lpstr>Oswald</vt:lpstr>
      <vt:lpstr>Modern Writer</vt:lpstr>
      <vt:lpstr>Sprint 2 Presentation</vt:lpstr>
      <vt:lpstr>Documentation Updates</vt:lpstr>
      <vt:lpstr>Changes to BRD</vt:lpstr>
      <vt:lpstr>Changes to ADD</vt:lpstr>
      <vt:lpstr>Update to Interface Diagram</vt:lpstr>
      <vt:lpstr>Sequence Diagram</vt:lpstr>
      <vt:lpstr>Data collection/flow</vt:lpstr>
      <vt:lpstr>Code Aspects</vt:lpstr>
      <vt:lpstr>Event-Driven Architecture</vt:lpstr>
      <vt:lpstr>Client-Server Architecture </vt:lpstr>
      <vt:lpstr>Front-end/back-end communication</vt:lpstr>
      <vt:lpstr>Sprint Review</vt:lpstr>
      <vt:lpstr>Sprint 2 goal</vt:lpstr>
      <vt:lpstr>End of sprint 2 sprint board</vt:lpstr>
      <vt:lpstr>Burndown curve</vt:lpstr>
      <vt:lpstr>Our code review</vt:lpstr>
      <vt:lpstr>Sprint review</vt:lpstr>
      <vt:lpstr>User’s Stories Accomplished</vt:lpstr>
      <vt:lpstr>Sprint retrospective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2 Presentation</dc:title>
  <cp:lastModifiedBy>Tanner Mindrum</cp:lastModifiedBy>
  <cp:revision>1</cp:revision>
  <dcterms:modified xsi:type="dcterms:W3CDTF">2020-04-15T03:08:55Z</dcterms:modified>
</cp:coreProperties>
</file>