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Source Code Pro"/>
      <p:regular r:id="rId26"/>
      <p:bold r:id="rId27"/>
      <p:italic r:id="rId28"/>
      <p:boldItalic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43707B3-B4EA-4AD2-9577-7150147C27DD}">
  <a:tblStyle styleId="{E43707B3-B4EA-4AD2-9577-7150147C27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regular.fntdata"/><Relationship Id="rId25" Type="http://schemas.openxmlformats.org/officeDocument/2006/relationships/slide" Target="slides/slide19.xml"/><Relationship Id="rId28" Type="http://schemas.openxmlformats.org/officeDocument/2006/relationships/font" Target="fonts/SourceCodePro-italic.fntdata"/><Relationship Id="rId27" Type="http://schemas.openxmlformats.org/officeDocument/2006/relationships/font" Target="fonts/SourceCode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185e07a5c_4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185e07a5c_4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185e07a5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185e07a5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185e07a5c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185e07a5c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185e07a5c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185e07a5c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185e07a5c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185e07a5c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185e07a5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185e07a5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185e07a5c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185e07a5c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185e07a5c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185e07a5c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185e07a5c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185e07a5c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185e07a5c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185e07a5c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185e07a5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185e07a5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185e07a5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185e07a5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185e07a5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185e07a5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185e07a5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185e07a5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7ccf39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7ccf39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185e07a5c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185e07a5c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or add the third persona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185e07a5c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185e07a5c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185e07a5c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185e07a5c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 Presentation	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92075" y="3341875"/>
            <a:ext cx="8520600" cy="11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Buddis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Formerly Known as Piratez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Frameworks Diagram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532875"/>
            <a:ext cx="59436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32900" y="120000"/>
            <a:ext cx="7505700" cy="9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Use case Diagram</a:t>
            </a:r>
            <a:endParaRPr sz="2400"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750" y="1017725"/>
            <a:ext cx="6470850" cy="40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vs iOS Tradeoff Analysis</a:t>
            </a:r>
            <a:endParaRPr/>
          </a:p>
        </p:txBody>
      </p:sp>
      <p:graphicFrame>
        <p:nvGraphicFramePr>
          <p:cNvPr id="135" name="Google Shape;135;p24"/>
          <p:cNvGraphicFramePr/>
          <p:nvPr/>
        </p:nvGraphicFramePr>
        <p:xfrm>
          <a:off x="680400" y="147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{E43707B3-B4EA-4AD2-9577-7150147C27DD}</a:tableStyleId>
              </a:tblPr>
              <a:tblGrid>
                <a:gridCol w="1862550"/>
                <a:gridCol w="1862550"/>
                <a:gridCol w="1862550"/>
                <a:gridCol w="1862550"/>
              </a:tblGrid>
              <a:tr h="35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Criterion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Weight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Android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Apple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6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Our Technological Experience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Accessibility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Audience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Timeline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Software Features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Hardware Features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Performance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5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79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65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235325" y="4704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Future Iterations</a:t>
            </a:r>
            <a:endParaRPr sz="2400"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75375" y="1330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Generality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Available on both Mobile system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Safety 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safety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■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user going to meeting someone should know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safety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■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 data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breach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Privacy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 data breach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happened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user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privacy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should be safe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Accessibility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 more useful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future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3008"/>
            <a:ext cx="9144001" cy="3331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Retrospective (Review)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67725" y="1482025"/>
            <a:ext cx="8597400" cy="3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60 story points planned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40 completed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Tasks planned and completed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Product requirements document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Architecture and design document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Tasks planned and not completed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Business requirements documents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Did not set up database, but began login page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Goal</a:t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00" y="1779350"/>
            <a:ext cx="8814000" cy="267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Retrospective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Great - continue doing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Performed well as a team on PRD, led to a score we were happy with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High team morale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Consistently meeting outside of class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Poor - stop doing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Still not working at a consistent pace, waiting until specific days to do lots of work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Need better task delegation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Start doing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More coding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Next Sprint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468825"/>
            <a:ext cx="8520600" cy="3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Front end </a:t>
            </a:r>
            <a:r>
              <a:rPr lang="en" sz="2000">
                <a:solidFill>
                  <a:srgbClr val="000000"/>
                </a:solidFill>
              </a:rPr>
              <a:t>- Hunter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Android Development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Back end</a:t>
            </a:r>
            <a:r>
              <a:rPr lang="en" sz="2000">
                <a:solidFill>
                  <a:srgbClr val="000000"/>
                </a:solidFill>
              </a:rPr>
              <a:t> - Tanner &amp; Oscar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Database Design, APIs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Graphic Design</a:t>
            </a:r>
            <a:r>
              <a:rPr lang="en" sz="2000">
                <a:solidFill>
                  <a:srgbClr val="000000"/>
                </a:solidFill>
              </a:rPr>
              <a:t> </a:t>
            </a:r>
            <a:r>
              <a:rPr lang="en" sz="2000">
                <a:solidFill>
                  <a:srgbClr val="000000"/>
                </a:solidFill>
              </a:rPr>
              <a:t>- Hunter and Oscar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Graphic Design of app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Documentation and Planning</a:t>
            </a:r>
            <a:r>
              <a:rPr lang="en" sz="2000">
                <a:solidFill>
                  <a:srgbClr val="000000"/>
                </a:solidFill>
              </a:rPr>
              <a:t> - Tymee and Luke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Updating our BRD, ADD, etc. as we go on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Language &amp; Framework Learning</a:t>
            </a:r>
            <a:r>
              <a:rPr lang="en" sz="2000">
                <a:solidFill>
                  <a:srgbClr val="000000"/>
                </a:solidFill>
              </a:rPr>
              <a:t> - Everyone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 by end of Sprint 2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Code release - software demo of mobile app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Database design release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Completely redone Business Requirements Document </a:t>
            </a:r>
            <a:r>
              <a:rPr lang="en" sz="2000">
                <a:solidFill>
                  <a:srgbClr val="000000"/>
                </a:solidFill>
              </a:rPr>
              <a:t>submitted with </a:t>
            </a:r>
            <a:r>
              <a:rPr lang="en" sz="2000">
                <a:solidFill>
                  <a:srgbClr val="000000"/>
                </a:solidFill>
              </a:rPr>
              <a:t>our new idea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Select a Machine Learning Model for our needs 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 to the BRD &amp; Management Plan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Updated our main goal and premise of our app to be academics related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Changed our target from web app to mobile app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Demographic &amp; Primary Market Research Analyzed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 ease of use and efficiency prioritized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Changed our habits as a team for biweekly sprint team meetings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platforms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originally planned this application to be a website but due to our primary market research, we decided to move this to a mobile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would be more convenient for students since phones are much more convenient for them to use.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do not have to learn a new language to program the application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user stories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post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user can create a post with the title of the class, subject, and description of what they are struggling with in the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 studi session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user can create a studi session with another user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user cannot already be in another studi session with another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Accepting a studi session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user can accept a studi session from another user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the user to join a studi session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progress user stories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all of the user stories are in progress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not had a code release yet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user story there should be at least 3-6 tasks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Personas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shy student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new student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/>
              <a:t>international</a:t>
            </a:r>
            <a:r>
              <a:rPr lang="en"/>
              <a:t> student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275" y="752675"/>
            <a:ext cx="4594525" cy="36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Personas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75" y="1407675"/>
            <a:ext cx="3942730" cy="30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575" y="1382413"/>
            <a:ext cx="4260300" cy="30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0" y="1328100"/>
            <a:ext cx="2176100" cy="358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2500" y="1328100"/>
            <a:ext cx="2176100" cy="3582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8600" y="1322263"/>
            <a:ext cx="2176100" cy="3593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4700" y="1322270"/>
            <a:ext cx="2176100" cy="3593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780" y="1483388"/>
            <a:ext cx="2125020" cy="349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400" y="1477687"/>
            <a:ext cx="2125025" cy="350939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