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58" r:id="rId4"/>
    <p:sldId id="276" r:id="rId5"/>
    <p:sldId id="268" r:id="rId6"/>
    <p:sldId id="273" r:id="rId7"/>
    <p:sldId id="261" r:id="rId8"/>
    <p:sldId id="264" r:id="rId9"/>
    <p:sldId id="263" r:id="rId10"/>
  </p:sldIdLst>
  <p:sldSz cx="9144000" cy="5143500" type="screen16x9"/>
  <p:notesSz cx="6858000" cy="9144000"/>
  <p:embeddedFontLst>
    <p:embeddedFont>
      <p:font typeface="Andika" panose="02010600030101010101" charset="0"/>
      <p:regular r:id="rId12"/>
      <p:bold r:id="rId12"/>
      <p:italic r:id="rId13"/>
      <p:boldItalic r:id="rId13"/>
    </p:embeddedFont>
    <p:embeddedFont>
      <p:font typeface="Epilogue" panose="02010600030101010101" charset="0"/>
      <p:regular r:id="rId13"/>
      <p:bold r:id="rId14"/>
      <p:italic r:id="rId15"/>
      <p:boldItalic r:id="rId16"/>
    </p:embeddedFont>
    <p:embeddedFont>
      <p:font typeface="Fraunces Medium" panose="02010600030101010101" charset="0"/>
      <p:regular r:id="rId17"/>
      <p:bold r:id="rId18"/>
      <p:italic r:id="rId19"/>
      <p:boldItalic r:id="rId20"/>
    </p:embeddedFont>
    <p:embeddedFont>
      <p:font typeface="Montserrat SemiBold" panose="00000700000000000000" pitchFamily="2" charset="0"/>
      <p:regular r:id="rId21"/>
      <p:bold r:id="rId22"/>
      <p:italic r:id="rId23"/>
      <p:boldItalic r:id="rId24"/>
    </p:embeddedFont>
    <p:embeddedFont>
      <p:font typeface="Righteous" panose="02010600030101010101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D0045"/>
    <a:srgbClr val="561645"/>
    <a:srgbClr val="EC3436"/>
    <a:srgbClr val="FFA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8FF25E-51E0-494C-A5D8-3C9D7249BEE8}">
  <a:tblStyle styleId="{EE8FF25E-51E0-494C-A5D8-3C9D7249BE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73"/>
  </p:normalViewPr>
  <p:slideViewPr>
    <p:cSldViewPr snapToGrid="0">
      <p:cViewPr varScale="1">
        <p:scale>
          <a:sx n="206" d="100"/>
          <a:sy n="206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16391ebc0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116391ebc0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" name="Google Shape;3538;g11633ca27a2_0_5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9" name="Google Shape;3539;g11633ca27a2_0_5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116391ebc04_0_1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116391ebc04_0_1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11633ca27a2_0_8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11633ca27a2_0_8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g116383f8cd1_0_2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g116383f8cd1_0_2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Google Shape;3580;g116383f8c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1" name="Google Shape;3581;g116383f8c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g116383f8cd1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5" name="Google Shape;3705;g116383f8cd1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116383f8cd1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0" name="Google Shape;3700;g116383f8cd1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1825" y="910825"/>
            <a:ext cx="49044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1825" y="3814625"/>
            <a:ext cx="49044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869450" y="0"/>
            <a:ext cx="5423325" cy="1482575"/>
            <a:chOff x="1780675" y="1201000"/>
            <a:chExt cx="5423325" cy="1482575"/>
          </a:xfrm>
        </p:grpSpPr>
        <p:sp>
          <p:nvSpPr>
            <p:cNvPr id="12" name="Google Shape;12;p2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967200" y="-129425"/>
            <a:ext cx="3341725" cy="1430925"/>
            <a:chOff x="5967200" y="-891425"/>
            <a:chExt cx="3341725" cy="1430925"/>
          </a:xfrm>
        </p:grpSpPr>
        <p:sp>
          <p:nvSpPr>
            <p:cNvPr id="70" name="Google Shape;70;p2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2"/>
          <p:cNvGrpSpPr/>
          <p:nvPr/>
        </p:nvGrpSpPr>
        <p:grpSpPr>
          <a:xfrm>
            <a:off x="6006144" y="783423"/>
            <a:ext cx="2784198" cy="5429173"/>
            <a:chOff x="3365675" y="1963775"/>
            <a:chExt cx="1389875" cy="2710250"/>
          </a:xfrm>
        </p:grpSpPr>
        <p:sp>
          <p:nvSpPr>
            <p:cNvPr id="107" name="Google Shape;107;p2"/>
            <p:cNvSpPr/>
            <p:nvPr/>
          </p:nvSpPr>
          <p:spPr>
            <a:xfrm>
              <a:off x="3731700" y="3408125"/>
              <a:ext cx="599050" cy="24625"/>
            </a:xfrm>
            <a:custGeom>
              <a:avLst/>
              <a:gdLst/>
              <a:ahLst/>
              <a:cxnLst/>
              <a:rect l="l" t="t" r="r" b="b"/>
              <a:pathLst>
                <a:path w="23962" h="985" extrusionOk="0">
                  <a:moveTo>
                    <a:pt x="1" y="1"/>
                  </a:moveTo>
                  <a:lnTo>
                    <a:pt x="1" y="343"/>
                  </a:lnTo>
                  <a:lnTo>
                    <a:pt x="23961" y="984"/>
                  </a:lnTo>
                  <a:lnTo>
                    <a:pt x="2396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365675" y="4541500"/>
              <a:ext cx="1300625" cy="132525"/>
            </a:xfrm>
            <a:custGeom>
              <a:avLst/>
              <a:gdLst/>
              <a:ahLst/>
              <a:cxnLst/>
              <a:rect l="l" t="t" r="r" b="b"/>
              <a:pathLst>
                <a:path w="52025" h="5301" extrusionOk="0">
                  <a:moveTo>
                    <a:pt x="663" y="0"/>
                  </a:moveTo>
                  <a:lnTo>
                    <a:pt x="52025" y="0"/>
                  </a:lnTo>
                  <a:lnTo>
                    <a:pt x="52025" y="5301"/>
                  </a:lnTo>
                  <a:lnTo>
                    <a:pt x="0" y="5301"/>
                  </a:lnTo>
                  <a:close/>
                </a:path>
              </a:pathLst>
            </a:custGeom>
            <a:solidFill>
              <a:srgbClr val="7F4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48575" y="4541500"/>
              <a:ext cx="168875" cy="132525"/>
            </a:xfrm>
            <a:custGeom>
              <a:avLst/>
              <a:gdLst/>
              <a:ahLst/>
              <a:cxnLst/>
              <a:rect l="l" t="t" r="r" b="b"/>
              <a:pathLst>
                <a:path w="6755" h="5301" extrusionOk="0">
                  <a:moveTo>
                    <a:pt x="1" y="5301"/>
                  </a:moveTo>
                  <a:lnTo>
                    <a:pt x="300" y="0"/>
                  </a:lnTo>
                  <a:lnTo>
                    <a:pt x="6755" y="0"/>
                  </a:lnTo>
                  <a:lnTo>
                    <a:pt x="5665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92700" y="4541500"/>
              <a:ext cx="160325" cy="132525"/>
            </a:xfrm>
            <a:custGeom>
              <a:avLst/>
              <a:gdLst/>
              <a:ahLst/>
              <a:cxnLst/>
              <a:rect l="l" t="t" r="r" b="b"/>
              <a:pathLst>
                <a:path w="6413" h="5301" extrusionOk="0">
                  <a:moveTo>
                    <a:pt x="0" y="5301"/>
                  </a:moveTo>
                  <a:lnTo>
                    <a:pt x="1860" y="0"/>
                  </a:lnTo>
                  <a:lnTo>
                    <a:pt x="6413" y="0"/>
                  </a:lnTo>
                  <a:lnTo>
                    <a:pt x="4810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998875" y="4541500"/>
              <a:ext cx="29950" cy="132525"/>
            </a:xfrm>
            <a:custGeom>
              <a:avLst/>
              <a:gdLst/>
              <a:ahLst/>
              <a:cxnLst/>
              <a:rect l="l" t="t" r="r" b="b"/>
              <a:pathLst>
                <a:path w="1198" h="5301" extrusionOk="0">
                  <a:moveTo>
                    <a:pt x="1198" y="5301"/>
                  </a:moveTo>
                  <a:lnTo>
                    <a:pt x="685" y="0"/>
                  </a:lnTo>
                  <a:lnTo>
                    <a:pt x="1" y="0"/>
                  </a:lnTo>
                  <a:lnTo>
                    <a:pt x="599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32925" y="4541500"/>
              <a:ext cx="88725" cy="132525"/>
            </a:xfrm>
            <a:custGeom>
              <a:avLst/>
              <a:gdLst/>
              <a:ahLst/>
              <a:cxnLst/>
              <a:rect l="l" t="t" r="r" b="b"/>
              <a:pathLst>
                <a:path w="3549" h="5301" extrusionOk="0">
                  <a:moveTo>
                    <a:pt x="3549" y="5301"/>
                  </a:moveTo>
                  <a:lnTo>
                    <a:pt x="3549" y="0"/>
                  </a:lnTo>
                  <a:lnTo>
                    <a:pt x="1112" y="0"/>
                  </a:lnTo>
                  <a:lnTo>
                    <a:pt x="1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82250" y="4477900"/>
              <a:ext cx="1284050" cy="63625"/>
            </a:xfrm>
            <a:custGeom>
              <a:avLst/>
              <a:gdLst/>
              <a:ahLst/>
              <a:cxnLst/>
              <a:rect l="l" t="t" r="r" b="b"/>
              <a:pathLst>
                <a:path w="51362" h="2545" extrusionOk="0">
                  <a:moveTo>
                    <a:pt x="12418" y="1"/>
                  </a:moveTo>
                  <a:lnTo>
                    <a:pt x="0" y="2544"/>
                  </a:lnTo>
                  <a:lnTo>
                    <a:pt x="51362" y="2544"/>
                  </a:lnTo>
                  <a:lnTo>
                    <a:pt x="39157" y="1"/>
                  </a:lnTo>
                  <a:close/>
                </a:path>
              </a:pathLst>
            </a:custGeom>
            <a:solidFill>
              <a:srgbClr val="FF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692700" y="2112875"/>
              <a:ext cx="104225" cy="2396575"/>
            </a:xfrm>
            <a:custGeom>
              <a:avLst/>
              <a:gdLst/>
              <a:ahLst/>
              <a:cxnLst/>
              <a:rect l="l" t="t" r="r" b="b"/>
              <a:pathLst>
                <a:path w="4169" h="95863" extrusionOk="0">
                  <a:moveTo>
                    <a:pt x="3292" y="0"/>
                  </a:moveTo>
                  <a:lnTo>
                    <a:pt x="0" y="95863"/>
                  </a:lnTo>
                  <a:lnTo>
                    <a:pt x="513" y="95863"/>
                  </a:lnTo>
                  <a:lnTo>
                    <a:pt x="4168" y="171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304000" y="2104850"/>
              <a:ext cx="28350" cy="2404600"/>
            </a:xfrm>
            <a:custGeom>
              <a:avLst/>
              <a:gdLst/>
              <a:ahLst/>
              <a:cxnLst/>
              <a:rect l="l" t="t" r="r" b="b"/>
              <a:pathLst>
                <a:path w="1134" h="96184" extrusionOk="0">
                  <a:moveTo>
                    <a:pt x="0" y="1"/>
                  </a:moveTo>
                  <a:lnTo>
                    <a:pt x="577" y="96184"/>
                  </a:lnTo>
                  <a:lnTo>
                    <a:pt x="1133" y="96184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63850" y="2112875"/>
              <a:ext cx="111150" cy="2396575"/>
            </a:xfrm>
            <a:custGeom>
              <a:avLst/>
              <a:gdLst/>
              <a:ahLst/>
              <a:cxnLst/>
              <a:rect l="l" t="t" r="r" b="b"/>
              <a:pathLst>
                <a:path w="4446" h="95863" extrusionOk="0">
                  <a:moveTo>
                    <a:pt x="2480" y="0"/>
                  </a:moveTo>
                  <a:lnTo>
                    <a:pt x="0" y="95863"/>
                  </a:lnTo>
                  <a:lnTo>
                    <a:pt x="1154" y="95863"/>
                  </a:lnTo>
                  <a:lnTo>
                    <a:pt x="4446" y="0"/>
                  </a:lnTo>
                  <a:close/>
                </a:path>
              </a:pathLst>
            </a:custGeom>
            <a:solidFill>
              <a:srgbClr val="75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322700" y="2104850"/>
              <a:ext cx="49175" cy="2404600"/>
            </a:xfrm>
            <a:custGeom>
              <a:avLst/>
              <a:gdLst/>
              <a:ahLst/>
              <a:cxnLst/>
              <a:rect l="l" t="t" r="r" b="b"/>
              <a:pathLst>
                <a:path w="1967" h="96184" extrusionOk="0">
                  <a:moveTo>
                    <a:pt x="0" y="1"/>
                  </a:moveTo>
                  <a:lnTo>
                    <a:pt x="385" y="96184"/>
                  </a:lnTo>
                  <a:lnTo>
                    <a:pt x="1539" y="96184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5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82250" y="2022325"/>
              <a:ext cx="431225" cy="534625"/>
            </a:xfrm>
            <a:custGeom>
              <a:avLst/>
              <a:gdLst/>
              <a:ahLst/>
              <a:cxnLst/>
              <a:rect l="l" t="t" r="r" b="b"/>
              <a:pathLst>
                <a:path w="17249" h="21385" extrusionOk="0">
                  <a:moveTo>
                    <a:pt x="16003" y="1"/>
                  </a:moveTo>
                  <a:cubicBezTo>
                    <a:pt x="14234" y="1"/>
                    <a:pt x="11441" y="416"/>
                    <a:pt x="10473" y="416"/>
                  </a:cubicBezTo>
                  <a:cubicBezTo>
                    <a:pt x="9512" y="416"/>
                    <a:pt x="8571" y="544"/>
                    <a:pt x="7695" y="801"/>
                  </a:cubicBezTo>
                  <a:cubicBezTo>
                    <a:pt x="6797" y="1036"/>
                    <a:pt x="5963" y="1399"/>
                    <a:pt x="5194" y="1848"/>
                  </a:cubicBezTo>
                  <a:cubicBezTo>
                    <a:pt x="4424" y="2297"/>
                    <a:pt x="3719" y="2853"/>
                    <a:pt x="3078" y="3494"/>
                  </a:cubicBezTo>
                  <a:cubicBezTo>
                    <a:pt x="2437" y="4114"/>
                    <a:pt x="1881" y="4819"/>
                    <a:pt x="1432" y="5610"/>
                  </a:cubicBezTo>
                  <a:cubicBezTo>
                    <a:pt x="983" y="6380"/>
                    <a:pt x="620" y="7213"/>
                    <a:pt x="385" y="8111"/>
                  </a:cubicBezTo>
                  <a:cubicBezTo>
                    <a:pt x="128" y="8987"/>
                    <a:pt x="0" y="9906"/>
                    <a:pt x="0" y="10868"/>
                  </a:cubicBezTo>
                  <a:cubicBezTo>
                    <a:pt x="0" y="11830"/>
                    <a:pt x="128" y="12770"/>
                    <a:pt x="385" y="13668"/>
                  </a:cubicBezTo>
                  <a:cubicBezTo>
                    <a:pt x="620" y="14566"/>
                    <a:pt x="983" y="15399"/>
                    <a:pt x="1432" y="16169"/>
                  </a:cubicBezTo>
                  <a:cubicBezTo>
                    <a:pt x="1881" y="16960"/>
                    <a:pt x="2437" y="17665"/>
                    <a:pt x="3078" y="18306"/>
                  </a:cubicBezTo>
                  <a:cubicBezTo>
                    <a:pt x="3719" y="18926"/>
                    <a:pt x="4424" y="19482"/>
                    <a:pt x="5194" y="19931"/>
                  </a:cubicBezTo>
                  <a:cubicBezTo>
                    <a:pt x="5963" y="20401"/>
                    <a:pt x="6797" y="20743"/>
                    <a:pt x="7695" y="20999"/>
                  </a:cubicBezTo>
                  <a:cubicBezTo>
                    <a:pt x="8571" y="21256"/>
                    <a:pt x="9512" y="21384"/>
                    <a:pt x="10473" y="21384"/>
                  </a:cubicBezTo>
                  <a:cubicBezTo>
                    <a:pt x="11734" y="21384"/>
                    <a:pt x="12931" y="21170"/>
                    <a:pt x="14086" y="20722"/>
                  </a:cubicBezTo>
                  <a:cubicBezTo>
                    <a:pt x="15261" y="20294"/>
                    <a:pt x="16308" y="19696"/>
                    <a:pt x="17249" y="18883"/>
                  </a:cubicBezTo>
                  <a:lnTo>
                    <a:pt x="17249" y="10868"/>
                  </a:lnTo>
                  <a:lnTo>
                    <a:pt x="13337" y="10868"/>
                  </a:lnTo>
                  <a:lnTo>
                    <a:pt x="13337" y="16639"/>
                  </a:lnTo>
                  <a:cubicBezTo>
                    <a:pt x="12889" y="16874"/>
                    <a:pt x="12440" y="17045"/>
                    <a:pt x="11948" y="17152"/>
                  </a:cubicBezTo>
                  <a:cubicBezTo>
                    <a:pt x="11478" y="17280"/>
                    <a:pt x="10986" y="17344"/>
                    <a:pt x="10473" y="17344"/>
                  </a:cubicBezTo>
                  <a:cubicBezTo>
                    <a:pt x="9576" y="17344"/>
                    <a:pt x="8742" y="17173"/>
                    <a:pt x="7973" y="16831"/>
                  </a:cubicBezTo>
                  <a:cubicBezTo>
                    <a:pt x="7203" y="16489"/>
                    <a:pt x="6519" y="16041"/>
                    <a:pt x="5921" y="15442"/>
                  </a:cubicBezTo>
                  <a:cubicBezTo>
                    <a:pt x="5344" y="14865"/>
                    <a:pt x="4873" y="14181"/>
                    <a:pt x="4553" y="13390"/>
                  </a:cubicBezTo>
                  <a:cubicBezTo>
                    <a:pt x="4211" y="12621"/>
                    <a:pt x="4040" y="11766"/>
                    <a:pt x="4040" y="10868"/>
                  </a:cubicBezTo>
                  <a:cubicBezTo>
                    <a:pt x="4040" y="9992"/>
                    <a:pt x="4211" y="9158"/>
                    <a:pt x="4553" y="8389"/>
                  </a:cubicBezTo>
                  <a:cubicBezTo>
                    <a:pt x="4873" y="7598"/>
                    <a:pt x="5344" y="6914"/>
                    <a:pt x="5921" y="6337"/>
                  </a:cubicBezTo>
                  <a:cubicBezTo>
                    <a:pt x="6519" y="5760"/>
                    <a:pt x="7203" y="5311"/>
                    <a:pt x="7973" y="4969"/>
                  </a:cubicBezTo>
                  <a:cubicBezTo>
                    <a:pt x="8742" y="4627"/>
                    <a:pt x="9576" y="4456"/>
                    <a:pt x="10473" y="4456"/>
                  </a:cubicBezTo>
                  <a:cubicBezTo>
                    <a:pt x="11350" y="4456"/>
                    <a:pt x="12205" y="4627"/>
                    <a:pt x="12995" y="4990"/>
                  </a:cubicBezTo>
                  <a:cubicBezTo>
                    <a:pt x="13808" y="5332"/>
                    <a:pt x="14513" y="5824"/>
                    <a:pt x="15133" y="6444"/>
                  </a:cubicBezTo>
                  <a:lnTo>
                    <a:pt x="17249" y="2917"/>
                  </a:lnTo>
                  <a:lnTo>
                    <a:pt x="17249" y="138"/>
                  </a:lnTo>
                  <a:cubicBezTo>
                    <a:pt x="16981" y="39"/>
                    <a:pt x="16539" y="1"/>
                    <a:pt x="16003" y="1"/>
                  </a:cubicBez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86125" y="2038600"/>
              <a:ext cx="405600" cy="507125"/>
            </a:xfrm>
            <a:custGeom>
              <a:avLst/>
              <a:gdLst/>
              <a:ahLst/>
              <a:cxnLst/>
              <a:rect l="l" t="t" r="r" b="b"/>
              <a:pathLst>
                <a:path w="16224" h="20285" extrusionOk="0">
                  <a:moveTo>
                    <a:pt x="8102" y="4061"/>
                  </a:moveTo>
                  <a:cubicBezTo>
                    <a:pt x="8657" y="4061"/>
                    <a:pt x="9192" y="4168"/>
                    <a:pt x="9683" y="4382"/>
                  </a:cubicBezTo>
                  <a:cubicBezTo>
                    <a:pt x="10175" y="4596"/>
                    <a:pt x="10602" y="4874"/>
                    <a:pt x="10966" y="5237"/>
                  </a:cubicBezTo>
                  <a:cubicBezTo>
                    <a:pt x="11350" y="5622"/>
                    <a:pt x="11628" y="6049"/>
                    <a:pt x="11842" y="6541"/>
                  </a:cubicBezTo>
                  <a:cubicBezTo>
                    <a:pt x="12056" y="7032"/>
                    <a:pt x="12163" y="7567"/>
                    <a:pt x="12163" y="8122"/>
                  </a:cubicBezTo>
                  <a:lnTo>
                    <a:pt x="12163" y="12184"/>
                  </a:lnTo>
                  <a:lnTo>
                    <a:pt x="4041" y="12184"/>
                  </a:lnTo>
                  <a:lnTo>
                    <a:pt x="4041" y="8122"/>
                  </a:lnTo>
                  <a:cubicBezTo>
                    <a:pt x="4041" y="7567"/>
                    <a:pt x="4147" y="7032"/>
                    <a:pt x="4361" y="6541"/>
                  </a:cubicBezTo>
                  <a:cubicBezTo>
                    <a:pt x="4575" y="6049"/>
                    <a:pt x="4853" y="5622"/>
                    <a:pt x="5237" y="5237"/>
                  </a:cubicBezTo>
                  <a:cubicBezTo>
                    <a:pt x="5601" y="4874"/>
                    <a:pt x="6028" y="4596"/>
                    <a:pt x="6520" y="4382"/>
                  </a:cubicBezTo>
                  <a:cubicBezTo>
                    <a:pt x="7012" y="4168"/>
                    <a:pt x="7546" y="4061"/>
                    <a:pt x="8102" y="4061"/>
                  </a:cubicBezTo>
                  <a:close/>
                  <a:moveTo>
                    <a:pt x="8102" y="0"/>
                  </a:moveTo>
                  <a:cubicBezTo>
                    <a:pt x="6969" y="0"/>
                    <a:pt x="5921" y="214"/>
                    <a:pt x="4938" y="642"/>
                  </a:cubicBezTo>
                  <a:cubicBezTo>
                    <a:pt x="3955" y="1048"/>
                    <a:pt x="3100" y="1646"/>
                    <a:pt x="2373" y="2373"/>
                  </a:cubicBezTo>
                  <a:cubicBezTo>
                    <a:pt x="1625" y="3100"/>
                    <a:pt x="1048" y="3976"/>
                    <a:pt x="621" y="4959"/>
                  </a:cubicBezTo>
                  <a:cubicBezTo>
                    <a:pt x="215" y="5942"/>
                    <a:pt x="1" y="6990"/>
                    <a:pt x="1" y="8122"/>
                  </a:cubicBezTo>
                  <a:lnTo>
                    <a:pt x="1" y="20284"/>
                  </a:lnTo>
                  <a:lnTo>
                    <a:pt x="4041" y="20284"/>
                  </a:lnTo>
                  <a:lnTo>
                    <a:pt x="4041" y="16223"/>
                  </a:lnTo>
                  <a:lnTo>
                    <a:pt x="12163" y="16223"/>
                  </a:lnTo>
                  <a:lnTo>
                    <a:pt x="12163" y="20284"/>
                  </a:lnTo>
                  <a:lnTo>
                    <a:pt x="16224" y="20284"/>
                  </a:lnTo>
                  <a:lnTo>
                    <a:pt x="16224" y="8122"/>
                  </a:lnTo>
                  <a:cubicBezTo>
                    <a:pt x="16224" y="6990"/>
                    <a:pt x="16010" y="5942"/>
                    <a:pt x="15583" y="4959"/>
                  </a:cubicBezTo>
                  <a:cubicBezTo>
                    <a:pt x="15155" y="3976"/>
                    <a:pt x="14578" y="3100"/>
                    <a:pt x="13851" y="2373"/>
                  </a:cubicBezTo>
                  <a:cubicBezTo>
                    <a:pt x="13103" y="1646"/>
                    <a:pt x="12248" y="1048"/>
                    <a:pt x="11265" y="642"/>
                  </a:cubicBezTo>
                  <a:cubicBezTo>
                    <a:pt x="10282" y="214"/>
                    <a:pt x="9213" y="0"/>
                    <a:pt x="8102" y="0"/>
                  </a:cubicBez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41925" y="2038600"/>
              <a:ext cx="413625" cy="507125"/>
            </a:xfrm>
            <a:custGeom>
              <a:avLst/>
              <a:gdLst/>
              <a:ahLst/>
              <a:cxnLst/>
              <a:rect l="l" t="t" r="r" b="b"/>
              <a:pathLst>
                <a:path w="16545" h="20285" extrusionOk="0">
                  <a:moveTo>
                    <a:pt x="6413" y="0"/>
                  </a:moveTo>
                  <a:cubicBezTo>
                    <a:pt x="5558" y="0"/>
                    <a:pt x="4789" y="150"/>
                    <a:pt x="4041" y="471"/>
                  </a:cubicBezTo>
                  <a:cubicBezTo>
                    <a:pt x="3314" y="791"/>
                    <a:pt x="2673" y="1240"/>
                    <a:pt x="2117" y="1796"/>
                  </a:cubicBezTo>
                  <a:cubicBezTo>
                    <a:pt x="1561" y="2330"/>
                    <a:pt x="642" y="2309"/>
                    <a:pt x="322" y="3057"/>
                  </a:cubicBezTo>
                  <a:cubicBezTo>
                    <a:pt x="1" y="3784"/>
                    <a:pt x="322" y="5237"/>
                    <a:pt x="322" y="6071"/>
                  </a:cubicBezTo>
                  <a:cubicBezTo>
                    <a:pt x="322" y="6926"/>
                    <a:pt x="493" y="7716"/>
                    <a:pt x="813" y="8443"/>
                  </a:cubicBezTo>
                  <a:cubicBezTo>
                    <a:pt x="1134" y="9191"/>
                    <a:pt x="1561" y="9832"/>
                    <a:pt x="2117" y="10388"/>
                  </a:cubicBezTo>
                  <a:cubicBezTo>
                    <a:pt x="2673" y="10944"/>
                    <a:pt x="3314" y="11371"/>
                    <a:pt x="4041" y="11692"/>
                  </a:cubicBezTo>
                  <a:cubicBezTo>
                    <a:pt x="4789" y="12013"/>
                    <a:pt x="5558" y="12184"/>
                    <a:pt x="6413" y="12184"/>
                  </a:cubicBezTo>
                  <a:lnTo>
                    <a:pt x="10474" y="12184"/>
                  </a:lnTo>
                  <a:cubicBezTo>
                    <a:pt x="10752" y="12184"/>
                    <a:pt x="11009" y="12226"/>
                    <a:pt x="11265" y="12333"/>
                  </a:cubicBezTo>
                  <a:cubicBezTo>
                    <a:pt x="11500" y="12440"/>
                    <a:pt x="11714" y="12590"/>
                    <a:pt x="11906" y="12761"/>
                  </a:cubicBezTo>
                  <a:cubicBezTo>
                    <a:pt x="12077" y="12953"/>
                    <a:pt x="12227" y="13167"/>
                    <a:pt x="12334" y="13402"/>
                  </a:cubicBezTo>
                  <a:cubicBezTo>
                    <a:pt x="12441" y="13658"/>
                    <a:pt x="12483" y="13915"/>
                    <a:pt x="12483" y="14193"/>
                  </a:cubicBezTo>
                  <a:cubicBezTo>
                    <a:pt x="12483" y="14492"/>
                    <a:pt x="12441" y="14748"/>
                    <a:pt x="12334" y="14984"/>
                  </a:cubicBezTo>
                  <a:cubicBezTo>
                    <a:pt x="12227" y="15240"/>
                    <a:pt x="12077" y="15454"/>
                    <a:pt x="11906" y="15646"/>
                  </a:cubicBezTo>
                  <a:cubicBezTo>
                    <a:pt x="11714" y="15817"/>
                    <a:pt x="11500" y="15967"/>
                    <a:pt x="11265" y="16074"/>
                  </a:cubicBezTo>
                  <a:cubicBezTo>
                    <a:pt x="11009" y="16180"/>
                    <a:pt x="10752" y="16223"/>
                    <a:pt x="10474" y="16223"/>
                  </a:cubicBezTo>
                  <a:lnTo>
                    <a:pt x="1454" y="16223"/>
                  </a:lnTo>
                  <a:lnTo>
                    <a:pt x="1454" y="20284"/>
                  </a:lnTo>
                  <a:lnTo>
                    <a:pt x="10474" y="20284"/>
                  </a:lnTo>
                  <a:cubicBezTo>
                    <a:pt x="11308" y="20284"/>
                    <a:pt x="12099" y="20135"/>
                    <a:pt x="12847" y="19814"/>
                  </a:cubicBezTo>
                  <a:cubicBezTo>
                    <a:pt x="13573" y="19493"/>
                    <a:pt x="14215" y="19045"/>
                    <a:pt x="14770" y="18489"/>
                  </a:cubicBezTo>
                  <a:cubicBezTo>
                    <a:pt x="15326" y="17955"/>
                    <a:pt x="15754" y="17292"/>
                    <a:pt x="16074" y="16565"/>
                  </a:cubicBezTo>
                  <a:cubicBezTo>
                    <a:pt x="16395" y="15838"/>
                    <a:pt x="16544" y="12590"/>
                    <a:pt x="16544" y="11735"/>
                  </a:cubicBezTo>
                  <a:cubicBezTo>
                    <a:pt x="16544" y="11560"/>
                    <a:pt x="16538" y="11495"/>
                    <a:pt x="16524" y="11495"/>
                  </a:cubicBezTo>
                  <a:cubicBezTo>
                    <a:pt x="16486" y="11495"/>
                    <a:pt x="16392" y="12030"/>
                    <a:pt x="16237" y="12030"/>
                  </a:cubicBezTo>
                  <a:cubicBezTo>
                    <a:pt x="16189" y="12030"/>
                    <a:pt x="16134" y="11978"/>
                    <a:pt x="16074" y="11842"/>
                  </a:cubicBezTo>
                  <a:cubicBezTo>
                    <a:pt x="15754" y="11093"/>
                    <a:pt x="15326" y="10452"/>
                    <a:pt x="14770" y="9897"/>
                  </a:cubicBezTo>
                  <a:cubicBezTo>
                    <a:pt x="14215" y="9341"/>
                    <a:pt x="13573" y="8913"/>
                    <a:pt x="12847" y="8593"/>
                  </a:cubicBezTo>
                  <a:cubicBezTo>
                    <a:pt x="12099" y="8272"/>
                    <a:pt x="11308" y="8122"/>
                    <a:pt x="10474" y="8122"/>
                  </a:cubicBezTo>
                  <a:lnTo>
                    <a:pt x="6413" y="8122"/>
                  </a:lnTo>
                  <a:cubicBezTo>
                    <a:pt x="6135" y="8122"/>
                    <a:pt x="5857" y="8058"/>
                    <a:pt x="5622" y="7951"/>
                  </a:cubicBezTo>
                  <a:cubicBezTo>
                    <a:pt x="5366" y="7866"/>
                    <a:pt x="5152" y="7716"/>
                    <a:pt x="4981" y="7524"/>
                  </a:cubicBezTo>
                  <a:cubicBezTo>
                    <a:pt x="4789" y="7353"/>
                    <a:pt x="4639" y="7139"/>
                    <a:pt x="4532" y="6883"/>
                  </a:cubicBezTo>
                  <a:cubicBezTo>
                    <a:pt x="4447" y="6626"/>
                    <a:pt x="4383" y="6370"/>
                    <a:pt x="4383" y="6071"/>
                  </a:cubicBezTo>
                  <a:cubicBezTo>
                    <a:pt x="4383" y="5793"/>
                    <a:pt x="4447" y="5536"/>
                    <a:pt x="4532" y="5280"/>
                  </a:cubicBezTo>
                  <a:cubicBezTo>
                    <a:pt x="4639" y="5045"/>
                    <a:pt x="4789" y="4831"/>
                    <a:pt x="4981" y="4639"/>
                  </a:cubicBezTo>
                  <a:cubicBezTo>
                    <a:pt x="5152" y="4468"/>
                    <a:pt x="5366" y="4318"/>
                    <a:pt x="5622" y="4211"/>
                  </a:cubicBezTo>
                  <a:cubicBezTo>
                    <a:pt x="5857" y="4104"/>
                    <a:pt x="6135" y="4061"/>
                    <a:pt x="6413" y="4061"/>
                  </a:cubicBezTo>
                  <a:lnTo>
                    <a:pt x="15711" y="4061"/>
                  </a:lnTo>
                  <a:lnTo>
                    <a:pt x="15711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382250" y="1963775"/>
              <a:ext cx="431225" cy="523700"/>
            </a:xfrm>
            <a:custGeom>
              <a:avLst/>
              <a:gdLst/>
              <a:ahLst/>
              <a:cxnLst/>
              <a:rect l="l" t="t" r="r" b="b"/>
              <a:pathLst>
                <a:path w="17249" h="20948" extrusionOk="0">
                  <a:moveTo>
                    <a:pt x="10473" y="1"/>
                  </a:moveTo>
                  <a:cubicBezTo>
                    <a:pt x="9512" y="1"/>
                    <a:pt x="8571" y="129"/>
                    <a:pt x="7695" y="364"/>
                  </a:cubicBezTo>
                  <a:cubicBezTo>
                    <a:pt x="6797" y="621"/>
                    <a:pt x="5963" y="984"/>
                    <a:pt x="5194" y="1433"/>
                  </a:cubicBezTo>
                  <a:cubicBezTo>
                    <a:pt x="4424" y="1882"/>
                    <a:pt x="3719" y="2416"/>
                    <a:pt x="3078" y="3057"/>
                  </a:cubicBezTo>
                  <a:cubicBezTo>
                    <a:pt x="2437" y="3699"/>
                    <a:pt x="1881" y="4404"/>
                    <a:pt x="1432" y="5173"/>
                  </a:cubicBezTo>
                  <a:cubicBezTo>
                    <a:pt x="983" y="5964"/>
                    <a:pt x="620" y="6798"/>
                    <a:pt x="385" y="7674"/>
                  </a:cubicBezTo>
                  <a:cubicBezTo>
                    <a:pt x="128" y="8572"/>
                    <a:pt x="0" y="9491"/>
                    <a:pt x="0" y="10453"/>
                  </a:cubicBezTo>
                  <a:cubicBezTo>
                    <a:pt x="0" y="11415"/>
                    <a:pt x="128" y="12355"/>
                    <a:pt x="385" y="13231"/>
                  </a:cubicBezTo>
                  <a:cubicBezTo>
                    <a:pt x="620" y="14129"/>
                    <a:pt x="983" y="14984"/>
                    <a:pt x="1432" y="15754"/>
                  </a:cubicBezTo>
                  <a:cubicBezTo>
                    <a:pt x="1881" y="16523"/>
                    <a:pt x="2437" y="17228"/>
                    <a:pt x="3078" y="17870"/>
                  </a:cubicBezTo>
                  <a:cubicBezTo>
                    <a:pt x="3719" y="18511"/>
                    <a:pt x="4424" y="19067"/>
                    <a:pt x="5194" y="19515"/>
                  </a:cubicBezTo>
                  <a:cubicBezTo>
                    <a:pt x="5963" y="19964"/>
                    <a:pt x="6797" y="20328"/>
                    <a:pt x="7695" y="20584"/>
                  </a:cubicBezTo>
                  <a:cubicBezTo>
                    <a:pt x="8571" y="20819"/>
                    <a:pt x="9512" y="20948"/>
                    <a:pt x="10473" y="20948"/>
                  </a:cubicBezTo>
                  <a:cubicBezTo>
                    <a:pt x="11734" y="20948"/>
                    <a:pt x="12931" y="20734"/>
                    <a:pt x="14086" y="20306"/>
                  </a:cubicBezTo>
                  <a:cubicBezTo>
                    <a:pt x="15261" y="19879"/>
                    <a:pt x="16308" y="19259"/>
                    <a:pt x="17249" y="18468"/>
                  </a:cubicBezTo>
                  <a:lnTo>
                    <a:pt x="17249" y="10453"/>
                  </a:lnTo>
                  <a:lnTo>
                    <a:pt x="13337" y="10453"/>
                  </a:lnTo>
                  <a:lnTo>
                    <a:pt x="13337" y="16224"/>
                  </a:lnTo>
                  <a:cubicBezTo>
                    <a:pt x="12889" y="16438"/>
                    <a:pt x="12440" y="16609"/>
                    <a:pt x="11948" y="16737"/>
                  </a:cubicBezTo>
                  <a:cubicBezTo>
                    <a:pt x="11478" y="16865"/>
                    <a:pt x="10986" y="16929"/>
                    <a:pt x="10473" y="16929"/>
                  </a:cubicBezTo>
                  <a:cubicBezTo>
                    <a:pt x="9576" y="16929"/>
                    <a:pt x="8742" y="16758"/>
                    <a:pt x="7973" y="16416"/>
                  </a:cubicBezTo>
                  <a:cubicBezTo>
                    <a:pt x="7203" y="16074"/>
                    <a:pt x="6519" y="15604"/>
                    <a:pt x="5921" y="15027"/>
                  </a:cubicBezTo>
                  <a:cubicBezTo>
                    <a:pt x="5344" y="14450"/>
                    <a:pt x="4873" y="13766"/>
                    <a:pt x="4553" y="12975"/>
                  </a:cubicBezTo>
                  <a:cubicBezTo>
                    <a:pt x="4211" y="12184"/>
                    <a:pt x="4040" y="11351"/>
                    <a:pt x="4040" y="10453"/>
                  </a:cubicBezTo>
                  <a:cubicBezTo>
                    <a:pt x="4040" y="9577"/>
                    <a:pt x="4211" y="8743"/>
                    <a:pt x="4553" y="7952"/>
                  </a:cubicBezTo>
                  <a:cubicBezTo>
                    <a:pt x="4873" y="7183"/>
                    <a:pt x="5344" y="6499"/>
                    <a:pt x="5921" y="5922"/>
                  </a:cubicBezTo>
                  <a:cubicBezTo>
                    <a:pt x="6519" y="5344"/>
                    <a:pt x="7203" y="4874"/>
                    <a:pt x="7973" y="4532"/>
                  </a:cubicBezTo>
                  <a:cubicBezTo>
                    <a:pt x="8742" y="4190"/>
                    <a:pt x="9576" y="4041"/>
                    <a:pt x="10473" y="4041"/>
                  </a:cubicBezTo>
                  <a:cubicBezTo>
                    <a:pt x="11350" y="4041"/>
                    <a:pt x="12205" y="4212"/>
                    <a:pt x="12995" y="4554"/>
                  </a:cubicBezTo>
                  <a:cubicBezTo>
                    <a:pt x="13808" y="4917"/>
                    <a:pt x="14513" y="5409"/>
                    <a:pt x="15133" y="6028"/>
                  </a:cubicBezTo>
                  <a:lnTo>
                    <a:pt x="17249" y="2480"/>
                  </a:lnTo>
                  <a:cubicBezTo>
                    <a:pt x="16308" y="1690"/>
                    <a:pt x="15261" y="1070"/>
                    <a:pt x="14086" y="642"/>
                  </a:cubicBezTo>
                  <a:cubicBezTo>
                    <a:pt x="12931" y="215"/>
                    <a:pt x="11734" y="1"/>
                    <a:pt x="10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14300" y="1995850"/>
              <a:ext cx="367125" cy="459575"/>
            </a:xfrm>
            <a:custGeom>
              <a:avLst/>
              <a:gdLst/>
              <a:ahLst/>
              <a:cxnLst/>
              <a:rect l="l" t="t" r="r" b="b"/>
              <a:pathLst>
                <a:path w="14685" h="18383" extrusionOk="0">
                  <a:moveTo>
                    <a:pt x="9191" y="0"/>
                  </a:moveTo>
                  <a:cubicBezTo>
                    <a:pt x="8358" y="0"/>
                    <a:pt x="7524" y="107"/>
                    <a:pt x="6755" y="342"/>
                  </a:cubicBezTo>
                  <a:cubicBezTo>
                    <a:pt x="5985" y="556"/>
                    <a:pt x="5237" y="855"/>
                    <a:pt x="4553" y="1261"/>
                  </a:cubicBezTo>
                  <a:cubicBezTo>
                    <a:pt x="3891" y="1646"/>
                    <a:pt x="3249" y="2138"/>
                    <a:pt x="2694" y="2694"/>
                  </a:cubicBezTo>
                  <a:cubicBezTo>
                    <a:pt x="2138" y="3249"/>
                    <a:pt x="1668" y="3869"/>
                    <a:pt x="1262" y="4553"/>
                  </a:cubicBezTo>
                  <a:cubicBezTo>
                    <a:pt x="877" y="5237"/>
                    <a:pt x="556" y="5964"/>
                    <a:pt x="342" y="6755"/>
                  </a:cubicBezTo>
                  <a:cubicBezTo>
                    <a:pt x="129" y="7524"/>
                    <a:pt x="1" y="8336"/>
                    <a:pt x="1" y="9170"/>
                  </a:cubicBezTo>
                  <a:cubicBezTo>
                    <a:pt x="1" y="10003"/>
                    <a:pt x="129" y="10837"/>
                    <a:pt x="342" y="11607"/>
                  </a:cubicBezTo>
                  <a:cubicBezTo>
                    <a:pt x="556" y="12397"/>
                    <a:pt x="877" y="13145"/>
                    <a:pt x="1262" y="13829"/>
                  </a:cubicBezTo>
                  <a:cubicBezTo>
                    <a:pt x="1668" y="14492"/>
                    <a:pt x="2138" y="15112"/>
                    <a:pt x="2694" y="15668"/>
                  </a:cubicBezTo>
                  <a:cubicBezTo>
                    <a:pt x="3271" y="16245"/>
                    <a:pt x="3891" y="16715"/>
                    <a:pt x="4575" y="17121"/>
                  </a:cubicBezTo>
                  <a:cubicBezTo>
                    <a:pt x="5237" y="17527"/>
                    <a:pt x="5985" y="17826"/>
                    <a:pt x="6755" y="18040"/>
                  </a:cubicBezTo>
                  <a:cubicBezTo>
                    <a:pt x="7524" y="18275"/>
                    <a:pt x="8358" y="18382"/>
                    <a:pt x="9191" y="18382"/>
                  </a:cubicBezTo>
                  <a:cubicBezTo>
                    <a:pt x="10281" y="18382"/>
                    <a:pt x="11350" y="18190"/>
                    <a:pt x="12355" y="17805"/>
                  </a:cubicBezTo>
                  <a:cubicBezTo>
                    <a:pt x="13188" y="17506"/>
                    <a:pt x="13958" y="17078"/>
                    <a:pt x="14684" y="16565"/>
                  </a:cubicBezTo>
                  <a:lnTo>
                    <a:pt x="14684" y="10452"/>
                  </a:lnTo>
                  <a:lnTo>
                    <a:pt x="13338" y="10452"/>
                  </a:lnTo>
                  <a:lnTo>
                    <a:pt x="13338" y="15732"/>
                  </a:lnTo>
                  <a:lnTo>
                    <a:pt x="12633" y="16095"/>
                  </a:lnTo>
                  <a:cubicBezTo>
                    <a:pt x="12120" y="16352"/>
                    <a:pt x="11564" y="16565"/>
                    <a:pt x="10987" y="16715"/>
                  </a:cubicBezTo>
                  <a:cubicBezTo>
                    <a:pt x="10410" y="16843"/>
                    <a:pt x="9811" y="16929"/>
                    <a:pt x="9191" y="16929"/>
                  </a:cubicBezTo>
                  <a:cubicBezTo>
                    <a:pt x="8123" y="16929"/>
                    <a:pt x="7118" y="16715"/>
                    <a:pt x="6178" y="16309"/>
                  </a:cubicBezTo>
                  <a:cubicBezTo>
                    <a:pt x="5259" y="15903"/>
                    <a:pt x="4425" y="15347"/>
                    <a:pt x="3741" y="14663"/>
                  </a:cubicBezTo>
                  <a:cubicBezTo>
                    <a:pt x="3036" y="13958"/>
                    <a:pt x="2480" y="13124"/>
                    <a:pt x="2074" y="12205"/>
                  </a:cubicBezTo>
                  <a:cubicBezTo>
                    <a:pt x="1668" y="11265"/>
                    <a:pt x="1454" y="10239"/>
                    <a:pt x="1454" y="9170"/>
                  </a:cubicBezTo>
                  <a:cubicBezTo>
                    <a:pt x="1454" y="8101"/>
                    <a:pt x="1668" y="7097"/>
                    <a:pt x="2074" y="6156"/>
                  </a:cubicBezTo>
                  <a:cubicBezTo>
                    <a:pt x="2480" y="5237"/>
                    <a:pt x="3036" y="4403"/>
                    <a:pt x="3741" y="3720"/>
                  </a:cubicBezTo>
                  <a:cubicBezTo>
                    <a:pt x="4425" y="3036"/>
                    <a:pt x="5259" y="2480"/>
                    <a:pt x="6178" y="2074"/>
                  </a:cubicBezTo>
                  <a:cubicBezTo>
                    <a:pt x="7118" y="1668"/>
                    <a:pt x="8123" y="1454"/>
                    <a:pt x="9191" y="1454"/>
                  </a:cubicBezTo>
                  <a:cubicBezTo>
                    <a:pt x="10260" y="1454"/>
                    <a:pt x="11286" y="1668"/>
                    <a:pt x="12248" y="2095"/>
                  </a:cubicBezTo>
                  <a:cubicBezTo>
                    <a:pt x="12697" y="2287"/>
                    <a:pt x="13103" y="2523"/>
                    <a:pt x="13509" y="2800"/>
                  </a:cubicBezTo>
                  <a:lnTo>
                    <a:pt x="14257" y="1539"/>
                  </a:lnTo>
                  <a:cubicBezTo>
                    <a:pt x="13659" y="1133"/>
                    <a:pt x="13039" y="813"/>
                    <a:pt x="12355" y="578"/>
                  </a:cubicBezTo>
                  <a:cubicBezTo>
                    <a:pt x="11350" y="193"/>
                    <a:pt x="10281" y="0"/>
                    <a:pt x="9191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86125" y="1969125"/>
              <a:ext cx="405600" cy="507675"/>
            </a:xfrm>
            <a:custGeom>
              <a:avLst/>
              <a:gdLst/>
              <a:ahLst/>
              <a:cxnLst/>
              <a:rect l="l" t="t" r="r" b="b"/>
              <a:pathLst>
                <a:path w="16224" h="20307" extrusionOk="0">
                  <a:moveTo>
                    <a:pt x="8102" y="4062"/>
                  </a:moveTo>
                  <a:cubicBezTo>
                    <a:pt x="8657" y="4062"/>
                    <a:pt x="9192" y="4169"/>
                    <a:pt x="9683" y="4382"/>
                  </a:cubicBezTo>
                  <a:cubicBezTo>
                    <a:pt x="10175" y="4596"/>
                    <a:pt x="10602" y="4895"/>
                    <a:pt x="10966" y="5259"/>
                  </a:cubicBezTo>
                  <a:cubicBezTo>
                    <a:pt x="11350" y="5622"/>
                    <a:pt x="11628" y="6050"/>
                    <a:pt x="11842" y="6563"/>
                  </a:cubicBezTo>
                  <a:cubicBezTo>
                    <a:pt x="12056" y="7054"/>
                    <a:pt x="12163" y="7567"/>
                    <a:pt x="12163" y="8123"/>
                  </a:cubicBezTo>
                  <a:lnTo>
                    <a:pt x="12163" y="12184"/>
                  </a:lnTo>
                  <a:lnTo>
                    <a:pt x="4041" y="12184"/>
                  </a:lnTo>
                  <a:lnTo>
                    <a:pt x="4041" y="8123"/>
                  </a:lnTo>
                  <a:cubicBezTo>
                    <a:pt x="4041" y="7567"/>
                    <a:pt x="4147" y="7054"/>
                    <a:pt x="4361" y="6563"/>
                  </a:cubicBezTo>
                  <a:cubicBezTo>
                    <a:pt x="4575" y="6050"/>
                    <a:pt x="4853" y="5622"/>
                    <a:pt x="5237" y="5259"/>
                  </a:cubicBezTo>
                  <a:cubicBezTo>
                    <a:pt x="5601" y="4895"/>
                    <a:pt x="6028" y="4596"/>
                    <a:pt x="6520" y="4382"/>
                  </a:cubicBezTo>
                  <a:cubicBezTo>
                    <a:pt x="7012" y="4169"/>
                    <a:pt x="7546" y="4062"/>
                    <a:pt x="8102" y="4062"/>
                  </a:cubicBezTo>
                  <a:close/>
                  <a:moveTo>
                    <a:pt x="8102" y="1"/>
                  </a:moveTo>
                  <a:cubicBezTo>
                    <a:pt x="6969" y="1"/>
                    <a:pt x="5921" y="214"/>
                    <a:pt x="4938" y="642"/>
                  </a:cubicBezTo>
                  <a:cubicBezTo>
                    <a:pt x="3955" y="1069"/>
                    <a:pt x="3100" y="1647"/>
                    <a:pt x="2373" y="2395"/>
                  </a:cubicBezTo>
                  <a:cubicBezTo>
                    <a:pt x="1625" y="3121"/>
                    <a:pt x="1048" y="3976"/>
                    <a:pt x="621" y="4959"/>
                  </a:cubicBezTo>
                  <a:cubicBezTo>
                    <a:pt x="215" y="5964"/>
                    <a:pt x="1" y="7011"/>
                    <a:pt x="1" y="8123"/>
                  </a:cubicBezTo>
                  <a:lnTo>
                    <a:pt x="1" y="20306"/>
                  </a:lnTo>
                  <a:lnTo>
                    <a:pt x="4041" y="20306"/>
                  </a:lnTo>
                  <a:lnTo>
                    <a:pt x="4041" y="16245"/>
                  </a:lnTo>
                  <a:lnTo>
                    <a:pt x="12163" y="16245"/>
                  </a:lnTo>
                  <a:lnTo>
                    <a:pt x="12163" y="20306"/>
                  </a:lnTo>
                  <a:lnTo>
                    <a:pt x="16224" y="20306"/>
                  </a:lnTo>
                  <a:lnTo>
                    <a:pt x="16224" y="8123"/>
                  </a:lnTo>
                  <a:cubicBezTo>
                    <a:pt x="16224" y="7011"/>
                    <a:pt x="16010" y="5964"/>
                    <a:pt x="15583" y="4959"/>
                  </a:cubicBezTo>
                  <a:cubicBezTo>
                    <a:pt x="15155" y="3976"/>
                    <a:pt x="14578" y="3121"/>
                    <a:pt x="13851" y="2395"/>
                  </a:cubicBezTo>
                  <a:cubicBezTo>
                    <a:pt x="13103" y="1647"/>
                    <a:pt x="12248" y="1069"/>
                    <a:pt x="11265" y="642"/>
                  </a:cubicBezTo>
                  <a:cubicBezTo>
                    <a:pt x="10282" y="214"/>
                    <a:pt x="9213" y="1"/>
                    <a:pt x="8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918200" y="2001725"/>
              <a:ext cx="340925" cy="442475"/>
            </a:xfrm>
            <a:custGeom>
              <a:avLst/>
              <a:gdLst/>
              <a:ahLst/>
              <a:cxnLst/>
              <a:rect l="l" t="t" r="r" b="b"/>
              <a:pathLst>
                <a:path w="13637" h="17699" extrusionOk="0">
                  <a:moveTo>
                    <a:pt x="6819" y="1475"/>
                  </a:moveTo>
                  <a:cubicBezTo>
                    <a:pt x="7545" y="1475"/>
                    <a:pt x="8251" y="1625"/>
                    <a:pt x="8913" y="1903"/>
                  </a:cubicBezTo>
                  <a:cubicBezTo>
                    <a:pt x="9554" y="2181"/>
                    <a:pt x="10110" y="2565"/>
                    <a:pt x="10602" y="3036"/>
                  </a:cubicBezTo>
                  <a:cubicBezTo>
                    <a:pt x="11093" y="3527"/>
                    <a:pt x="11478" y="4104"/>
                    <a:pt x="11756" y="4746"/>
                  </a:cubicBezTo>
                  <a:cubicBezTo>
                    <a:pt x="12034" y="5387"/>
                    <a:pt x="12162" y="6092"/>
                    <a:pt x="12162" y="6819"/>
                  </a:cubicBezTo>
                  <a:lnTo>
                    <a:pt x="12162" y="12184"/>
                  </a:lnTo>
                  <a:lnTo>
                    <a:pt x="1475" y="12184"/>
                  </a:lnTo>
                  <a:lnTo>
                    <a:pt x="1475" y="6819"/>
                  </a:lnTo>
                  <a:cubicBezTo>
                    <a:pt x="1475" y="6092"/>
                    <a:pt x="1603" y="5387"/>
                    <a:pt x="1881" y="4746"/>
                  </a:cubicBezTo>
                  <a:cubicBezTo>
                    <a:pt x="2159" y="4104"/>
                    <a:pt x="2544" y="3527"/>
                    <a:pt x="3035" y="3036"/>
                  </a:cubicBezTo>
                  <a:cubicBezTo>
                    <a:pt x="3506" y="2565"/>
                    <a:pt x="4083" y="2181"/>
                    <a:pt x="4724" y="1903"/>
                  </a:cubicBezTo>
                  <a:cubicBezTo>
                    <a:pt x="5387" y="1625"/>
                    <a:pt x="6092" y="1475"/>
                    <a:pt x="6819" y="1475"/>
                  </a:cubicBezTo>
                  <a:close/>
                  <a:moveTo>
                    <a:pt x="6819" y="1"/>
                  </a:moveTo>
                  <a:cubicBezTo>
                    <a:pt x="5878" y="1"/>
                    <a:pt x="4980" y="172"/>
                    <a:pt x="4168" y="535"/>
                  </a:cubicBezTo>
                  <a:cubicBezTo>
                    <a:pt x="3335" y="877"/>
                    <a:pt x="2608" y="1368"/>
                    <a:pt x="1988" y="1988"/>
                  </a:cubicBezTo>
                  <a:cubicBezTo>
                    <a:pt x="1390" y="2608"/>
                    <a:pt x="898" y="3335"/>
                    <a:pt x="535" y="4168"/>
                  </a:cubicBezTo>
                  <a:cubicBezTo>
                    <a:pt x="171" y="5002"/>
                    <a:pt x="0" y="5878"/>
                    <a:pt x="0" y="6819"/>
                  </a:cubicBezTo>
                  <a:lnTo>
                    <a:pt x="0" y="17698"/>
                  </a:lnTo>
                  <a:lnTo>
                    <a:pt x="1475" y="17698"/>
                  </a:lnTo>
                  <a:lnTo>
                    <a:pt x="1475" y="13637"/>
                  </a:lnTo>
                  <a:lnTo>
                    <a:pt x="12162" y="13637"/>
                  </a:lnTo>
                  <a:lnTo>
                    <a:pt x="12162" y="17698"/>
                  </a:lnTo>
                  <a:lnTo>
                    <a:pt x="13637" y="17698"/>
                  </a:lnTo>
                  <a:lnTo>
                    <a:pt x="13637" y="6819"/>
                  </a:lnTo>
                  <a:cubicBezTo>
                    <a:pt x="13637" y="5878"/>
                    <a:pt x="13466" y="5002"/>
                    <a:pt x="13124" y="4168"/>
                  </a:cubicBezTo>
                  <a:cubicBezTo>
                    <a:pt x="12761" y="3356"/>
                    <a:pt x="12269" y="2608"/>
                    <a:pt x="11649" y="1988"/>
                  </a:cubicBezTo>
                  <a:cubicBezTo>
                    <a:pt x="11029" y="1390"/>
                    <a:pt x="10303" y="877"/>
                    <a:pt x="9469" y="535"/>
                  </a:cubicBezTo>
                  <a:cubicBezTo>
                    <a:pt x="8657" y="172"/>
                    <a:pt x="7759" y="1"/>
                    <a:pt x="6819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49950" y="1969125"/>
              <a:ext cx="405600" cy="507675"/>
            </a:xfrm>
            <a:custGeom>
              <a:avLst/>
              <a:gdLst/>
              <a:ahLst/>
              <a:cxnLst/>
              <a:rect l="l" t="t" r="r" b="b"/>
              <a:pathLst>
                <a:path w="16224" h="20307" extrusionOk="0">
                  <a:moveTo>
                    <a:pt x="6092" y="1"/>
                  </a:moveTo>
                  <a:cubicBezTo>
                    <a:pt x="5237" y="1"/>
                    <a:pt x="4468" y="172"/>
                    <a:pt x="3720" y="492"/>
                  </a:cubicBezTo>
                  <a:cubicBezTo>
                    <a:pt x="2993" y="813"/>
                    <a:pt x="2352" y="1240"/>
                    <a:pt x="1796" y="1796"/>
                  </a:cubicBezTo>
                  <a:cubicBezTo>
                    <a:pt x="1240" y="2352"/>
                    <a:pt x="813" y="2993"/>
                    <a:pt x="492" y="3741"/>
                  </a:cubicBezTo>
                  <a:cubicBezTo>
                    <a:pt x="172" y="4468"/>
                    <a:pt x="1" y="5259"/>
                    <a:pt x="1" y="6092"/>
                  </a:cubicBezTo>
                  <a:cubicBezTo>
                    <a:pt x="1" y="6926"/>
                    <a:pt x="172" y="7717"/>
                    <a:pt x="492" y="8465"/>
                  </a:cubicBezTo>
                  <a:cubicBezTo>
                    <a:pt x="813" y="9213"/>
                    <a:pt x="1240" y="9854"/>
                    <a:pt x="1796" y="10410"/>
                  </a:cubicBezTo>
                  <a:cubicBezTo>
                    <a:pt x="2352" y="10944"/>
                    <a:pt x="2993" y="11393"/>
                    <a:pt x="3720" y="11714"/>
                  </a:cubicBezTo>
                  <a:cubicBezTo>
                    <a:pt x="4468" y="12034"/>
                    <a:pt x="5237" y="12184"/>
                    <a:pt x="6092" y="12184"/>
                  </a:cubicBezTo>
                  <a:lnTo>
                    <a:pt x="10153" y="12184"/>
                  </a:lnTo>
                  <a:cubicBezTo>
                    <a:pt x="10431" y="12184"/>
                    <a:pt x="10688" y="12248"/>
                    <a:pt x="10944" y="12355"/>
                  </a:cubicBezTo>
                  <a:cubicBezTo>
                    <a:pt x="11179" y="12462"/>
                    <a:pt x="11393" y="12590"/>
                    <a:pt x="11585" y="12782"/>
                  </a:cubicBezTo>
                  <a:cubicBezTo>
                    <a:pt x="11756" y="12953"/>
                    <a:pt x="11906" y="13188"/>
                    <a:pt x="12013" y="13424"/>
                  </a:cubicBezTo>
                  <a:cubicBezTo>
                    <a:pt x="12120" y="13659"/>
                    <a:pt x="12162" y="13937"/>
                    <a:pt x="12162" y="14214"/>
                  </a:cubicBezTo>
                  <a:cubicBezTo>
                    <a:pt x="12162" y="14492"/>
                    <a:pt x="12120" y="14770"/>
                    <a:pt x="12013" y="15005"/>
                  </a:cubicBezTo>
                  <a:cubicBezTo>
                    <a:pt x="11906" y="15262"/>
                    <a:pt x="11756" y="15476"/>
                    <a:pt x="11585" y="15646"/>
                  </a:cubicBezTo>
                  <a:cubicBezTo>
                    <a:pt x="11393" y="15839"/>
                    <a:pt x="11179" y="15988"/>
                    <a:pt x="10944" y="16074"/>
                  </a:cubicBezTo>
                  <a:cubicBezTo>
                    <a:pt x="10688" y="16181"/>
                    <a:pt x="10431" y="16245"/>
                    <a:pt x="10153" y="16245"/>
                  </a:cubicBezTo>
                  <a:lnTo>
                    <a:pt x="1133" y="16245"/>
                  </a:lnTo>
                  <a:lnTo>
                    <a:pt x="1133" y="20306"/>
                  </a:lnTo>
                  <a:lnTo>
                    <a:pt x="10153" y="20306"/>
                  </a:lnTo>
                  <a:cubicBezTo>
                    <a:pt x="10987" y="20306"/>
                    <a:pt x="11778" y="20135"/>
                    <a:pt x="12526" y="19814"/>
                  </a:cubicBezTo>
                  <a:cubicBezTo>
                    <a:pt x="13252" y="19494"/>
                    <a:pt x="13894" y="19066"/>
                    <a:pt x="14449" y="18511"/>
                  </a:cubicBezTo>
                  <a:cubicBezTo>
                    <a:pt x="15005" y="17955"/>
                    <a:pt x="15433" y="17314"/>
                    <a:pt x="15753" y="16587"/>
                  </a:cubicBezTo>
                  <a:cubicBezTo>
                    <a:pt x="16074" y="15839"/>
                    <a:pt x="16223" y="15048"/>
                    <a:pt x="16223" y="14214"/>
                  </a:cubicBezTo>
                  <a:cubicBezTo>
                    <a:pt x="16223" y="13381"/>
                    <a:pt x="16074" y="12590"/>
                    <a:pt x="15753" y="11842"/>
                  </a:cubicBezTo>
                  <a:cubicBezTo>
                    <a:pt x="15433" y="11115"/>
                    <a:pt x="15005" y="10453"/>
                    <a:pt x="14449" y="9897"/>
                  </a:cubicBezTo>
                  <a:cubicBezTo>
                    <a:pt x="13894" y="9363"/>
                    <a:pt x="13252" y="8914"/>
                    <a:pt x="12526" y="8614"/>
                  </a:cubicBezTo>
                  <a:cubicBezTo>
                    <a:pt x="11778" y="8294"/>
                    <a:pt x="10987" y="8123"/>
                    <a:pt x="10153" y="8123"/>
                  </a:cubicBezTo>
                  <a:lnTo>
                    <a:pt x="6092" y="8123"/>
                  </a:lnTo>
                  <a:cubicBezTo>
                    <a:pt x="5814" y="8123"/>
                    <a:pt x="5536" y="8080"/>
                    <a:pt x="5301" y="7973"/>
                  </a:cubicBezTo>
                  <a:cubicBezTo>
                    <a:pt x="5045" y="7866"/>
                    <a:pt x="4831" y="7738"/>
                    <a:pt x="4660" y="7546"/>
                  </a:cubicBezTo>
                  <a:cubicBezTo>
                    <a:pt x="4468" y="7353"/>
                    <a:pt x="4318" y="7140"/>
                    <a:pt x="4211" y="6883"/>
                  </a:cubicBezTo>
                  <a:cubicBezTo>
                    <a:pt x="4126" y="6648"/>
                    <a:pt x="4062" y="6370"/>
                    <a:pt x="4062" y="6092"/>
                  </a:cubicBezTo>
                  <a:cubicBezTo>
                    <a:pt x="4062" y="5814"/>
                    <a:pt x="4126" y="5558"/>
                    <a:pt x="4211" y="5301"/>
                  </a:cubicBezTo>
                  <a:cubicBezTo>
                    <a:pt x="4318" y="5066"/>
                    <a:pt x="4468" y="4853"/>
                    <a:pt x="4660" y="4660"/>
                  </a:cubicBezTo>
                  <a:cubicBezTo>
                    <a:pt x="4831" y="4468"/>
                    <a:pt x="5045" y="4340"/>
                    <a:pt x="5301" y="4233"/>
                  </a:cubicBezTo>
                  <a:cubicBezTo>
                    <a:pt x="5536" y="4126"/>
                    <a:pt x="5814" y="4062"/>
                    <a:pt x="6092" y="4062"/>
                  </a:cubicBezTo>
                  <a:lnTo>
                    <a:pt x="15390" y="4062"/>
                  </a:lnTo>
                  <a:lnTo>
                    <a:pt x="15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82000" y="2001725"/>
              <a:ext cx="341475" cy="442475"/>
            </a:xfrm>
            <a:custGeom>
              <a:avLst/>
              <a:gdLst/>
              <a:ahLst/>
              <a:cxnLst/>
              <a:rect l="l" t="t" r="r" b="b"/>
              <a:pathLst>
                <a:path w="13659" h="17699" extrusionOk="0">
                  <a:moveTo>
                    <a:pt x="4810" y="1"/>
                  </a:moveTo>
                  <a:cubicBezTo>
                    <a:pt x="4148" y="1"/>
                    <a:pt x="3528" y="129"/>
                    <a:pt x="2951" y="364"/>
                  </a:cubicBezTo>
                  <a:cubicBezTo>
                    <a:pt x="2373" y="620"/>
                    <a:pt x="1860" y="984"/>
                    <a:pt x="1433" y="1411"/>
                  </a:cubicBezTo>
                  <a:cubicBezTo>
                    <a:pt x="984" y="1839"/>
                    <a:pt x="642" y="2352"/>
                    <a:pt x="386" y="2950"/>
                  </a:cubicBezTo>
                  <a:cubicBezTo>
                    <a:pt x="129" y="3527"/>
                    <a:pt x="1" y="4126"/>
                    <a:pt x="1" y="4788"/>
                  </a:cubicBezTo>
                  <a:cubicBezTo>
                    <a:pt x="1" y="5451"/>
                    <a:pt x="129" y="6071"/>
                    <a:pt x="386" y="6648"/>
                  </a:cubicBezTo>
                  <a:cubicBezTo>
                    <a:pt x="642" y="7225"/>
                    <a:pt x="984" y="7759"/>
                    <a:pt x="1433" y="8187"/>
                  </a:cubicBezTo>
                  <a:cubicBezTo>
                    <a:pt x="1860" y="8614"/>
                    <a:pt x="2373" y="8978"/>
                    <a:pt x="2951" y="9234"/>
                  </a:cubicBezTo>
                  <a:cubicBezTo>
                    <a:pt x="3528" y="9469"/>
                    <a:pt x="4148" y="9597"/>
                    <a:pt x="4810" y="9597"/>
                  </a:cubicBezTo>
                  <a:lnTo>
                    <a:pt x="8871" y="9597"/>
                  </a:lnTo>
                  <a:cubicBezTo>
                    <a:pt x="9320" y="9597"/>
                    <a:pt x="9748" y="9683"/>
                    <a:pt x="10154" y="9854"/>
                  </a:cubicBezTo>
                  <a:cubicBezTo>
                    <a:pt x="10560" y="10025"/>
                    <a:pt x="10923" y="10260"/>
                    <a:pt x="11222" y="10559"/>
                  </a:cubicBezTo>
                  <a:cubicBezTo>
                    <a:pt x="11522" y="10859"/>
                    <a:pt x="11757" y="11222"/>
                    <a:pt x="11928" y="11607"/>
                  </a:cubicBezTo>
                  <a:cubicBezTo>
                    <a:pt x="12099" y="12013"/>
                    <a:pt x="12184" y="12462"/>
                    <a:pt x="12184" y="12910"/>
                  </a:cubicBezTo>
                  <a:cubicBezTo>
                    <a:pt x="12184" y="13359"/>
                    <a:pt x="12099" y="13808"/>
                    <a:pt x="11928" y="14214"/>
                  </a:cubicBezTo>
                  <a:cubicBezTo>
                    <a:pt x="11757" y="14599"/>
                    <a:pt x="11522" y="14962"/>
                    <a:pt x="11222" y="15262"/>
                  </a:cubicBezTo>
                  <a:cubicBezTo>
                    <a:pt x="10902" y="15561"/>
                    <a:pt x="10560" y="15796"/>
                    <a:pt x="10154" y="15967"/>
                  </a:cubicBezTo>
                  <a:cubicBezTo>
                    <a:pt x="9769" y="16138"/>
                    <a:pt x="9320" y="16223"/>
                    <a:pt x="8871" y="16223"/>
                  </a:cubicBezTo>
                  <a:lnTo>
                    <a:pt x="1134" y="16223"/>
                  </a:lnTo>
                  <a:lnTo>
                    <a:pt x="1134" y="17698"/>
                  </a:lnTo>
                  <a:lnTo>
                    <a:pt x="8871" y="17698"/>
                  </a:lnTo>
                  <a:cubicBezTo>
                    <a:pt x="9534" y="17698"/>
                    <a:pt x="10132" y="17591"/>
                    <a:pt x="10731" y="17335"/>
                  </a:cubicBezTo>
                  <a:cubicBezTo>
                    <a:pt x="11308" y="17078"/>
                    <a:pt x="11821" y="16736"/>
                    <a:pt x="12270" y="16288"/>
                  </a:cubicBezTo>
                  <a:cubicBezTo>
                    <a:pt x="12697" y="15860"/>
                    <a:pt x="13039" y="15347"/>
                    <a:pt x="13296" y="14770"/>
                  </a:cubicBezTo>
                  <a:cubicBezTo>
                    <a:pt x="13531" y="14193"/>
                    <a:pt x="13659" y="13573"/>
                    <a:pt x="13659" y="12910"/>
                  </a:cubicBezTo>
                  <a:cubicBezTo>
                    <a:pt x="13659" y="12248"/>
                    <a:pt x="13531" y="11628"/>
                    <a:pt x="13296" y="11051"/>
                  </a:cubicBezTo>
                  <a:cubicBezTo>
                    <a:pt x="13039" y="10452"/>
                    <a:pt x="12697" y="9961"/>
                    <a:pt x="12270" y="9512"/>
                  </a:cubicBezTo>
                  <a:cubicBezTo>
                    <a:pt x="11821" y="9084"/>
                    <a:pt x="11329" y="8743"/>
                    <a:pt x="10731" y="8486"/>
                  </a:cubicBezTo>
                  <a:cubicBezTo>
                    <a:pt x="10154" y="8251"/>
                    <a:pt x="9534" y="8123"/>
                    <a:pt x="8871" y="8123"/>
                  </a:cubicBezTo>
                  <a:lnTo>
                    <a:pt x="4810" y="8123"/>
                  </a:lnTo>
                  <a:cubicBezTo>
                    <a:pt x="4340" y="8123"/>
                    <a:pt x="3912" y="8037"/>
                    <a:pt x="3506" y="7866"/>
                  </a:cubicBezTo>
                  <a:cubicBezTo>
                    <a:pt x="3122" y="7695"/>
                    <a:pt x="2758" y="7460"/>
                    <a:pt x="2459" y="7161"/>
                  </a:cubicBezTo>
                  <a:cubicBezTo>
                    <a:pt x="2160" y="6840"/>
                    <a:pt x="1903" y="6498"/>
                    <a:pt x="1754" y="6092"/>
                  </a:cubicBezTo>
                  <a:cubicBezTo>
                    <a:pt x="1583" y="5686"/>
                    <a:pt x="1497" y="5237"/>
                    <a:pt x="1497" y="4788"/>
                  </a:cubicBezTo>
                  <a:cubicBezTo>
                    <a:pt x="1497" y="4339"/>
                    <a:pt x="1583" y="3891"/>
                    <a:pt x="1754" y="3485"/>
                  </a:cubicBezTo>
                  <a:cubicBezTo>
                    <a:pt x="1925" y="3100"/>
                    <a:pt x="2160" y="2736"/>
                    <a:pt x="2459" y="2437"/>
                  </a:cubicBezTo>
                  <a:cubicBezTo>
                    <a:pt x="2758" y="2138"/>
                    <a:pt x="3100" y="1903"/>
                    <a:pt x="3506" y="1732"/>
                  </a:cubicBezTo>
                  <a:cubicBezTo>
                    <a:pt x="3912" y="1561"/>
                    <a:pt x="4340" y="1475"/>
                    <a:pt x="4810" y="1475"/>
                  </a:cubicBezTo>
                  <a:lnTo>
                    <a:pt x="12825" y="1475"/>
                  </a:lnTo>
                  <a:lnTo>
                    <a:pt x="1282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405750" y="2732175"/>
              <a:ext cx="1279800" cy="539725"/>
            </a:xfrm>
            <a:custGeom>
              <a:avLst/>
              <a:gdLst/>
              <a:ahLst/>
              <a:cxnLst/>
              <a:rect l="l" t="t" r="r" b="b"/>
              <a:pathLst>
                <a:path w="51192" h="21589" extrusionOk="0">
                  <a:moveTo>
                    <a:pt x="10196" y="5729"/>
                  </a:moveTo>
                  <a:lnTo>
                    <a:pt x="10196" y="2352"/>
                  </a:lnTo>
                  <a:lnTo>
                    <a:pt x="1" y="12547"/>
                  </a:lnTo>
                  <a:lnTo>
                    <a:pt x="10196" y="21589"/>
                  </a:lnTo>
                  <a:lnTo>
                    <a:pt x="10196" y="18746"/>
                  </a:lnTo>
                  <a:lnTo>
                    <a:pt x="50422" y="20947"/>
                  </a:lnTo>
                  <a:lnTo>
                    <a:pt x="51191" y="1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60625" y="3200800"/>
              <a:ext cx="1005675" cy="102100"/>
            </a:xfrm>
            <a:custGeom>
              <a:avLst/>
              <a:gdLst/>
              <a:ahLst/>
              <a:cxnLst/>
              <a:rect l="l" t="t" r="r" b="b"/>
              <a:pathLst>
                <a:path w="40227" h="4084" extrusionOk="0">
                  <a:moveTo>
                    <a:pt x="1" y="728"/>
                  </a:moveTo>
                  <a:lnTo>
                    <a:pt x="39222" y="4083"/>
                  </a:lnTo>
                  <a:lnTo>
                    <a:pt x="40227" y="22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405750" y="3045850"/>
              <a:ext cx="254900" cy="257050"/>
            </a:xfrm>
            <a:custGeom>
              <a:avLst/>
              <a:gdLst/>
              <a:ahLst/>
              <a:cxnLst/>
              <a:rect l="l" t="t" r="r" b="b"/>
              <a:pathLst>
                <a:path w="10196" h="10282" extrusionOk="0">
                  <a:moveTo>
                    <a:pt x="599" y="1326"/>
                  </a:moveTo>
                  <a:lnTo>
                    <a:pt x="10196" y="10281"/>
                  </a:lnTo>
                  <a:lnTo>
                    <a:pt x="10196" y="90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446350" y="2797900"/>
              <a:ext cx="1188975" cy="408275"/>
            </a:xfrm>
            <a:custGeom>
              <a:avLst/>
              <a:gdLst/>
              <a:ahLst/>
              <a:cxnLst/>
              <a:rect l="l" t="t" r="r" b="b"/>
              <a:pathLst>
                <a:path w="47559" h="16331" extrusionOk="0">
                  <a:moveTo>
                    <a:pt x="7311" y="4447"/>
                  </a:moveTo>
                  <a:lnTo>
                    <a:pt x="7225" y="2480"/>
                  </a:lnTo>
                  <a:lnTo>
                    <a:pt x="1" y="9854"/>
                  </a:lnTo>
                  <a:lnTo>
                    <a:pt x="7631" y="16266"/>
                  </a:lnTo>
                  <a:lnTo>
                    <a:pt x="7909" y="13979"/>
                  </a:lnTo>
                  <a:lnTo>
                    <a:pt x="47558" y="16331"/>
                  </a:lnTo>
                  <a:lnTo>
                    <a:pt x="47558" y="1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446350" y="2843850"/>
              <a:ext cx="1188975" cy="362325"/>
            </a:xfrm>
            <a:custGeom>
              <a:avLst/>
              <a:gdLst/>
              <a:ahLst/>
              <a:cxnLst/>
              <a:rect l="l" t="t" r="r" b="b"/>
              <a:pathLst>
                <a:path w="47559" h="14493" extrusionOk="0">
                  <a:moveTo>
                    <a:pt x="7760" y="3314"/>
                  </a:moveTo>
                  <a:lnTo>
                    <a:pt x="7311" y="2609"/>
                  </a:lnTo>
                  <a:lnTo>
                    <a:pt x="7268" y="1903"/>
                  </a:lnTo>
                  <a:lnTo>
                    <a:pt x="1" y="8016"/>
                  </a:lnTo>
                  <a:lnTo>
                    <a:pt x="7631" y="14428"/>
                  </a:lnTo>
                  <a:lnTo>
                    <a:pt x="7909" y="12141"/>
                  </a:lnTo>
                  <a:lnTo>
                    <a:pt x="47558" y="14493"/>
                  </a:lnTo>
                  <a:lnTo>
                    <a:pt x="47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75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2052" y="6883"/>
                  </a:lnTo>
                  <a:cubicBezTo>
                    <a:pt x="2373" y="6883"/>
                    <a:pt x="2693" y="6840"/>
                    <a:pt x="2971" y="6754"/>
                  </a:cubicBezTo>
                  <a:lnTo>
                    <a:pt x="2971" y="6754"/>
                  </a:lnTo>
                  <a:cubicBezTo>
                    <a:pt x="3270" y="6669"/>
                    <a:pt x="3548" y="6562"/>
                    <a:pt x="3805" y="6412"/>
                  </a:cubicBezTo>
                  <a:lnTo>
                    <a:pt x="3805" y="6412"/>
                  </a:lnTo>
                  <a:cubicBezTo>
                    <a:pt x="4061" y="6263"/>
                    <a:pt x="4275" y="6070"/>
                    <a:pt x="4489" y="5878"/>
                  </a:cubicBezTo>
                  <a:lnTo>
                    <a:pt x="4489" y="5878"/>
                  </a:lnTo>
                  <a:cubicBezTo>
                    <a:pt x="4702" y="5664"/>
                    <a:pt x="4873" y="5429"/>
                    <a:pt x="5023" y="5173"/>
                  </a:cubicBezTo>
                  <a:lnTo>
                    <a:pt x="5023" y="5173"/>
                  </a:lnTo>
                  <a:cubicBezTo>
                    <a:pt x="5173" y="4916"/>
                    <a:pt x="5301" y="4660"/>
                    <a:pt x="5386" y="4360"/>
                  </a:cubicBezTo>
                  <a:lnTo>
                    <a:pt x="5386" y="4360"/>
                  </a:lnTo>
                  <a:cubicBezTo>
                    <a:pt x="5451" y="4061"/>
                    <a:pt x="5493" y="3762"/>
                    <a:pt x="5493" y="3441"/>
                  </a:cubicBezTo>
                  <a:lnTo>
                    <a:pt x="5493" y="3441"/>
                  </a:lnTo>
                  <a:cubicBezTo>
                    <a:pt x="5493" y="3121"/>
                    <a:pt x="5451" y="2821"/>
                    <a:pt x="5386" y="2522"/>
                  </a:cubicBezTo>
                  <a:lnTo>
                    <a:pt x="5386" y="2522"/>
                  </a:lnTo>
                  <a:cubicBezTo>
                    <a:pt x="5301" y="2244"/>
                    <a:pt x="5173" y="1967"/>
                    <a:pt x="5023" y="1710"/>
                  </a:cubicBezTo>
                  <a:lnTo>
                    <a:pt x="5023" y="1710"/>
                  </a:lnTo>
                  <a:cubicBezTo>
                    <a:pt x="4873" y="1454"/>
                    <a:pt x="4702" y="1218"/>
                    <a:pt x="4489" y="1026"/>
                  </a:cubicBezTo>
                  <a:lnTo>
                    <a:pt x="4489" y="1026"/>
                  </a:lnTo>
                  <a:cubicBezTo>
                    <a:pt x="4275" y="812"/>
                    <a:pt x="4061" y="620"/>
                    <a:pt x="3805" y="470"/>
                  </a:cubicBezTo>
                  <a:lnTo>
                    <a:pt x="3805" y="470"/>
                  </a:lnTo>
                  <a:cubicBezTo>
                    <a:pt x="3548" y="321"/>
                    <a:pt x="3270" y="214"/>
                    <a:pt x="2971" y="128"/>
                  </a:cubicBezTo>
                  <a:lnTo>
                    <a:pt x="2971" y="128"/>
                  </a:lnTo>
                  <a:cubicBezTo>
                    <a:pt x="2693" y="43"/>
                    <a:pt x="2373" y="0"/>
                    <a:pt x="2052" y="0"/>
                  </a:cubicBezTo>
                  <a:lnTo>
                    <a:pt x="2052" y="0"/>
                  </a:lnTo>
                  <a:close/>
                  <a:moveTo>
                    <a:pt x="1368" y="1389"/>
                  </a:moveTo>
                  <a:lnTo>
                    <a:pt x="2052" y="1389"/>
                  </a:lnTo>
                  <a:cubicBezTo>
                    <a:pt x="2351" y="1389"/>
                    <a:pt x="2608" y="1432"/>
                    <a:pt x="2864" y="1539"/>
                  </a:cubicBezTo>
                  <a:lnTo>
                    <a:pt x="2864" y="1539"/>
                  </a:lnTo>
                  <a:cubicBezTo>
                    <a:pt x="3121" y="1646"/>
                    <a:pt x="3335" y="1796"/>
                    <a:pt x="3527" y="1988"/>
                  </a:cubicBezTo>
                  <a:lnTo>
                    <a:pt x="3527" y="1988"/>
                  </a:lnTo>
                  <a:cubicBezTo>
                    <a:pt x="3719" y="2180"/>
                    <a:pt x="3847" y="2394"/>
                    <a:pt x="3954" y="2651"/>
                  </a:cubicBezTo>
                  <a:lnTo>
                    <a:pt x="3954" y="2651"/>
                  </a:lnTo>
                  <a:cubicBezTo>
                    <a:pt x="4061" y="2886"/>
                    <a:pt x="4125" y="3163"/>
                    <a:pt x="4125" y="3441"/>
                  </a:cubicBezTo>
                  <a:lnTo>
                    <a:pt x="4125" y="3441"/>
                  </a:lnTo>
                  <a:cubicBezTo>
                    <a:pt x="4125" y="3719"/>
                    <a:pt x="4061" y="3997"/>
                    <a:pt x="3954" y="4254"/>
                  </a:cubicBezTo>
                  <a:lnTo>
                    <a:pt x="3954" y="4254"/>
                  </a:lnTo>
                  <a:cubicBezTo>
                    <a:pt x="3847" y="4489"/>
                    <a:pt x="3719" y="4724"/>
                    <a:pt x="3527" y="4895"/>
                  </a:cubicBezTo>
                  <a:lnTo>
                    <a:pt x="3527" y="4895"/>
                  </a:lnTo>
                  <a:cubicBezTo>
                    <a:pt x="3335" y="5087"/>
                    <a:pt x="3121" y="5237"/>
                    <a:pt x="2864" y="5344"/>
                  </a:cubicBezTo>
                  <a:lnTo>
                    <a:pt x="2864" y="5344"/>
                  </a:lnTo>
                  <a:cubicBezTo>
                    <a:pt x="2608" y="5450"/>
                    <a:pt x="2351" y="5515"/>
                    <a:pt x="2052" y="5515"/>
                  </a:cubicBezTo>
                  <a:lnTo>
                    <a:pt x="2052" y="5515"/>
                  </a:lnTo>
                  <a:lnTo>
                    <a:pt x="1368" y="5515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854075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5515"/>
                  </a:lnTo>
                  <a:lnTo>
                    <a:pt x="2907" y="5493"/>
                  </a:lnTo>
                  <a:lnTo>
                    <a:pt x="3506" y="6883"/>
                  </a:lnTo>
                  <a:lnTo>
                    <a:pt x="4981" y="6883"/>
                  </a:lnTo>
                  <a:lnTo>
                    <a:pt x="4211" y="5087"/>
                  </a:lnTo>
                  <a:cubicBezTo>
                    <a:pt x="4403" y="4959"/>
                    <a:pt x="4596" y="4809"/>
                    <a:pt x="4745" y="4638"/>
                  </a:cubicBezTo>
                  <a:lnTo>
                    <a:pt x="4745" y="4638"/>
                  </a:lnTo>
                  <a:cubicBezTo>
                    <a:pt x="4916" y="4467"/>
                    <a:pt x="5045" y="4296"/>
                    <a:pt x="5152" y="4083"/>
                  </a:cubicBezTo>
                  <a:lnTo>
                    <a:pt x="5152" y="4083"/>
                  </a:lnTo>
                  <a:cubicBezTo>
                    <a:pt x="5258" y="3890"/>
                    <a:pt x="5344" y="3676"/>
                    <a:pt x="5408" y="3441"/>
                  </a:cubicBezTo>
                  <a:lnTo>
                    <a:pt x="5408" y="3441"/>
                  </a:lnTo>
                  <a:cubicBezTo>
                    <a:pt x="5472" y="3228"/>
                    <a:pt x="5494" y="2992"/>
                    <a:pt x="5494" y="2757"/>
                  </a:cubicBezTo>
                  <a:lnTo>
                    <a:pt x="5494" y="2757"/>
                  </a:lnTo>
                  <a:cubicBezTo>
                    <a:pt x="5494" y="2501"/>
                    <a:pt x="5451" y="2266"/>
                    <a:pt x="5387" y="2031"/>
                  </a:cubicBezTo>
                  <a:lnTo>
                    <a:pt x="5387" y="2031"/>
                  </a:lnTo>
                  <a:cubicBezTo>
                    <a:pt x="5323" y="1796"/>
                    <a:pt x="5237" y="1582"/>
                    <a:pt x="5109" y="1368"/>
                  </a:cubicBezTo>
                  <a:lnTo>
                    <a:pt x="5109" y="1368"/>
                  </a:lnTo>
                  <a:cubicBezTo>
                    <a:pt x="5002" y="1176"/>
                    <a:pt x="4852" y="983"/>
                    <a:pt x="4681" y="812"/>
                  </a:cubicBezTo>
                  <a:lnTo>
                    <a:pt x="4681" y="812"/>
                  </a:lnTo>
                  <a:cubicBezTo>
                    <a:pt x="4510" y="641"/>
                    <a:pt x="4339" y="513"/>
                    <a:pt x="4126" y="385"/>
                  </a:cubicBezTo>
                  <a:lnTo>
                    <a:pt x="4126" y="385"/>
                  </a:lnTo>
                  <a:cubicBezTo>
                    <a:pt x="3933" y="257"/>
                    <a:pt x="3719" y="171"/>
                    <a:pt x="3484" y="107"/>
                  </a:cubicBezTo>
                  <a:lnTo>
                    <a:pt x="3484" y="107"/>
                  </a:lnTo>
                  <a:cubicBezTo>
                    <a:pt x="3249" y="43"/>
                    <a:pt x="2993" y="0"/>
                    <a:pt x="2758" y="0"/>
                  </a:cubicBezTo>
                  <a:lnTo>
                    <a:pt x="2758" y="0"/>
                  </a:lnTo>
                  <a:close/>
                  <a:moveTo>
                    <a:pt x="1368" y="1389"/>
                  </a:moveTo>
                  <a:lnTo>
                    <a:pt x="2758" y="1389"/>
                  </a:lnTo>
                  <a:cubicBezTo>
                    <a:pt x="2929" y="1389"/>
                    <a:pt x="3121" y="1411"/>
                    <a:pt x="3271" y="1496"/>
                  </a:cubicBezTo>
                  <a:lnTo>
                    <a:pt x="3271" y="1496"/>
                  </a:lnTo>
                  <a:cubicBezTo>
                    <a:pt x="3442" y="1560"/>
                    <a:pt x="3591" y="1667"/>
                    <a:pt x="3719" y="1796"/>
                  </a:cubicBezTo>
                  <a:lnTo>
                    <a:pt x="3719" y="1796"/>
                  </a:lnTo>
                  <a:cubicBezTo>
                    <a:pt x="3848" y="1902"/>
                    <a:pt x="3933" y="2052"/>
                    <a:pt x="4019" y="2223"/>
                  </a:cubicBezTo>
                  <a:lnTo>
                    <a:pt x="4019" y="2223"/>
                  </a:lnTo>
                  <a:cubicBezTo>
                    <a:pt x="4083" y="2394"/>
                    <a:pt x="4126" y="2565"/>
                    <a:pt x="4126" y="2757"/>
                  </a:cubicBezTo>
                  <a:lnTo>
                    <a:pt x="4126" y="2757"/>
                  </a:lnTo>
                  <a:cubicBezTo>
                    <a:pt x="4126" y="2950"/>
                    <a:pt x="4083" y="3121"/>
                    <a:pt x="4019" y="3292"/>
                  </a:cubicBezTo>
                  <a:lnTo>
                    <a:pt x="4019" y="3292"/>
                  </a:lnTo>
                  <a:cubicBezTo>
                    <a:pt x="3933" y="3463"/>
                    <a:pt x="3848" y="3612"/>
                    <a:pt x="3719" y="3741"/>
                  </a:cubicBezTo>
                  <a:lnTo>
                    <a:pt x="3719" y="3741"/>
                  </a:lnTo>
                  <a:cubicBezTo>
                    <a:pt x="3591" y="3847"/>
                    <a:pt x="3442" y="3954"/>
                    <a:pt x="3271" y="4018"/>
                  </a:cubicBezTo>
                  <a:lnTo>
                    <a:pt x="3271" y="4018"/>
                  </a:lnTo>
                  <a:cubicBezTo>
                    <a:pt x="3121" y="4104"/>
                    <a:pt x="2929" y="4125"/>
                    <a:pt x="2758" y="4125"/>
                  </a:cubicBezTo>
                  <a:lnTo>
                    <a:pt x="2758" y="4125"/>
                  </a:lnTo>
                  <a:lnTo>
                    <a:pt x="1368" y="4125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013850" y="2959825"/>
              <a:ext cx="34225" cy="172075"/>
            </a:xfrm>
            <a:custGeom>
              <a:avLst/>
              <a:gdLst/>
              <a:ahLst/>
              <a:cxnLst/>
              <a:rect l="l" t="t" r="r" b="b"/>
              <a:pathLst>
                <a:path w="1369" h="6883" extrusionOk="0">
                  <a:moveTo>
                    <a:pt x="0" y="6883"/>
                  </a:moveTo>
                  <a:lnTo>
                    <a:pt x="1368" y="6883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080100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4126" y="0"/>
                  </a:moveTo>
                  <a:lnTo>
                    <a:pt x="4126" y="4531"/>
                  </a:lnTo>
                  <a:lnTo>
                    <a:pt x="1475" y="0"/>
                  </a:lnTo>
                  <a:lnTo>
                    <a:pt x="1" y="0"/>
                  </a:lnTo>
                  <a:lnTo>
                    <a:pt x="1" y="6883"/>
                  </a:lnTo>
                  <a:lnTo>
                    <a:pt x="1369" y="6883"/>
                  </a:lnTo>
                  <a:lnTo>
                    <a:pt x="1369" y="2351"/>
                  </a:lnTo>
                  <a:lnTo>
                    <a:pt x="4019" y="6883"/>
                  </a:lnTo>
                  <a:lnTo>
                    <a:pt x="5494" y="6883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249500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3933" y="0"/>
                  </a:moveTo>
                  <a:lnTo>
                    <a:pt x="1368" y="3441"/>
                  </a:lnTo>
                  <a:lnTo>
                    <a:pt x="1368" y="0"/>
                  </a:lnTo>
                  <a:lnTo>
                    <a:pt x="0" y="0"/>
                  </a:lnTo>
                  <a:lnTo>
                    <a:pt x="0" y="6883"/>
                  </a:lnTo>
                  <a:lnTo>
                    <a:pt x="1368" y="6883"/>
                  </a:lnTo>
                  <a:lnTo>
                    <a:pt x="1368" y="5515"/>
                  </a:lnTo>
                  <a:lnTo>
                    <a:pt x="2415" y="4104"/>
                  </a:lnTo>
                  <a:lnTo>
                    <a:pt x="3933" y="6883"/>
                  </a:lnTo>
                  <a:lnTo>
                    <a:pt x="5493" y="6883"/>
                  </a:lnTo>
                  <a:lnTo>
                    <a:pt x="3335" y="2907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92700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052" y="0"/>
                  </a:moveTo>
                  <a:cubicBezTo>
                    <a:pt x="1774" y="0"/>
                    <a:pt x="1518" y="64"/>
                    <a:pt x="1262" y="171"/>
                  </a:cubicBezTo>
                  <a:lnTo>
                    <a:pt x="1262" y="171"/>
                  </a:lnTo>
                  <a:cubicBezTo>
                    <a:pt x="1005" y="278"/>
                    <a:pt x="791" y="428"/>
                    <a:pt x="599" y="620"/>
                  </a:cubicBezTo>
                  <a:lnTo>
                    <a:pt x="599" y="620"/>
                  </a:lnTo>
                  <a:cubicBezTo>
                    <a:pt x="428" y="791"/>
                    <a:pt x="278" y="1026"/>
                    <a:pt x="171" y="1261"/>
                  </a:cubicBezTo>
                  <a:lnTo>
                    <a:pt x="171" y="1261"/>
                  </a:lnTo>
                  <a:cubicBezTo>
                    <a:pt x="65" y="1518"/>
                    <a:pt x="0" y="1774"/>
                    <a:pt x="0" y="2073"/>
                  </a:cubicBezTo>
                  <a:lnTo>
                    <a:pt x="0" y="2073"/>
                  </a:lnTo>
                  <a:cubicBezTo>
                    <a:pt x="0" y="2351"/>
                    <a:pt x="65" y="2629"/>
                    <a:pt x="171" y="2864"/>
                  </a:cubicBezTo>
                  <a:lnTo>
                    <a:pt x="171" y="2864"/>
                  </a:lnTo>
                  <a:cubicBezTo>
                    <a:pt x="278" y="3121"/>
                    <a:pt x="428" y="3334"/>
                    <a:pt x="599" y="3527"/>
                  </a:cubicBezTo>
                  <a:lnTo>
                    <a:pt x="599" y="3527"/>
                  </a:lnTo>
                  <a:cubicBezTo>
                    <a:pt x="791" y="3719"/>
                    <a:pt x="1005" y="3869"/>
                    <a:pt x="1262" y="3976"/>
                  </a:cubicBezTo>
                  <a:lnTo>
                    <a:pt x="1262" y="3976"/>
                  </a:lnTo>
                  <a:cubicBezTo>
                    <a:pt x="1518" y="4083"/>
                    <a:pt x="1774" y="4125"/>
                    <a:pt x="2052" y="4125"/>
                  </a:cubicBezTo>
                  <a:lnTo>
                    <a:pt x="2052" y="4125"/>
                  </a:lnTo>
                  <a:lnTo>
                    <a:pt x="3442" y="4125"/>
                  </a:lnTo>
                  <a:cubicBezTo>
                    <a:pt x="3527" y="4125"/>
                    <a:pt x="3634" y="4147"/>
                    <a:pt x="3698" y="4189"/>
                  </a:cubicBezTo>
                  <a:lnTo>
                    <a:pt x="3698" y="4189"/>
                  </a:lnTo>
                  <a:cubicBezTo>
                    <a:pt x="3784" y="4232"/>
                    <a:pt x="3869" y="4275"/>
                    <a:pt x="3933" y="4339"/>
                  </a:cubicBezTo>
                  <a:lnTo>
                    <a:pt x="3933" y="4339"/>
                  </a:lnTo>
                  <a:cubicBezTo>
                    <a:pt x="3997" y="4403"/>
                    <a:pt x="4040" y="4467"/>
                    <a:pt x="4062" y="4553"/>
                  </a:cubicBezTo>
                  <a:lnTo>
                    <a:pt x="4062" y="4553"/>
                  </a:lnTo>
                  <a:cubicBezTo>
                    <a:pt x="4104" y="4638"/>
                    <a:pt x="4126" y="4724"/>
                    <a:pt x="4126" y="4809"/>
                  </a:cubicBezTo>
                  <a:lnTo>
                    <a:pt x="4126" y="4809"/>
                  </a:lnTo>
                  <a:cubicBezTo>
                    <a:pt x="4126" y="4916"/>
                    <a:pt x="4104" y="5002"/>
                    <a:pt x="4062" y="5087"/>
                  </a:cubicBezTo>
                  <a:lnTo>
                    <a:pt x="4062" y="5087"/>
                  </a:lnTo>
                  <a:cubicBezTo>
                    <a:pt x="4040" y="5173"/>
                    <a:pt x="3997" y="5237"/>
                    <a:pt x="3933" y="5301"/>
                  </a:cubicBezTo>
                  <a:lnTo>
                    <a:pt x="3933" y="5301"/>
                  </a:lnTo>
                  <a:cubicBezTo>
                    <a:pt x="3869" y="5365"/>
                    <a:pt x="3784" y="5408"/>
                    <a:pt x="3698" y="5450"/>
                  </a:cubicBezTo>
                  <a:lnTo>
                    <a:pt x="3698" y="5450"/>
                  </a:lnTo>
                  <a:cubicBezTo>
                    <a:pt x="3634" y="5493"/>
                    <a:pt x="3527" y="5515"/>
                    <a:pt x="3442" y="5515"/>
                  </a:cubicBezTo>
                  <a:lnTo>
                    <a:pt x="3442" y="5515"/>
                  </a:lnTo>
                  <a:lnTo>
                    <a:pt x="385" y="5515"/>
                  </a:lnTo>
                  <a:lnTo>
                    <a:pt x="385" y="6883"/>
                  </a:lnTo>
                  <a:lnTo>
                    <a:pt x="3442" y="6883"/>
                  </a:lnTo>
                  <a:cubicBezTo>
                    <a:pt x="3720" y="6883"/>
                    <a:pt x="3997" y="6818"/>
                    <a:pt x="4233" y="6712"/>
                  </a:cubicBezTo>
                  <a:lnTo>
                    <a:pt x="4233" y="6712"/>
                  </a:lnTo>
                  <a:cubicBezTo>
                    <a:pt x="4489" y="6605"/>
                    <a:pt x="4703" y="6455"/>
                    <a:pt x="4895" y="6284"/>
                  </a:cubicBezTo>
                  <a:lnTo>
                    <a:pt x="4895" y="6284"/>
                  </a:lnTo>
                  <a:cubicBezTo>
                    <a:pt x="5087" y="6092"/>
                    <a:pt x="5237" y="5878"/>
                    <a:pt x="5344" y="5621"/>
                  </a:cubicBezTo>
                  <a:lnTo>
                    <a:pt x="5344" y="5621"/>
                  </a:lnTo>
                  <a:cubicBezTo>
                    <a:pt x="5451" y="5365"/>
                    <a:pt x="5494" y="5109"/>
                    <a:pt x="5494" y="4809"/>
                  </a:cubicBezTo>
                  <a:lnTo>
                    <a:pt x="5494" y="4809"/>
                  </a:lnTo>
                  <a:cubicBezTo>
                    <a:pt x="5494" y="4531"/>
                    <a:pt x="5451" y="4275"/>
                    <a:pt x="5344" y="4018"/>
                  </a:cubicBezTo>
                  <a:lnTo>
                    <a:pt x="5344" y="4018"/>
                  </a:lnTo>
                  <a:cubicBezTo>
                    <a:pt x="5237" y="3762"/>
                    <a:pt x="5087" y="3548"/>
                    <a:pt x="4895" y="3356"/>
                  </a:cubicBezTo>
                  <a:lnTo>
                    <a:pt x="4895" y="3356"/>
                  </a:lnTo>
                  <a:cubicBezTo>
                    <a:pt x="4703" y="3163"/>
                    <a:pt x="4489" y="3035"/>
                    <a:pt x="4233" y="2928"/>
                  </a:cubicBezTo>
                  <a:lnTo>
                    <a:pt x="4233" y="2928"/>
                  </a:lnTo>
                  <a:cubicBezTo>
                    <a:pt x="3997" y="2821"/>
                    <a:pt x="3720" y="2757"/>
                    <a:pt x="3442" y="2757"/>
                  </a:cubicBezTo>
                  <a:lnTo>
                    <a:pt x="3442" y="2757"/>
                  </a:lnTo>
                  <a:lnTo>
                    <a:pt x="2052" y="2757"/>
                  </a:lnTo>
                  <a:cubicBezTo>
                    <a:pt x="1967" y="2757"/>
                    <a:pt x="1881" y="2736"/>
                    <a:pt x="1796" y="2715"/>
                  </a:cubicBezTo>
                  <a:lnTo>
                    <a:pt x="1796" y="2715"/>
                  </a:lnTo>
                  <a:cubicBezTo>
                    <a:pt x="1710" y="2672"/>
                    <a:pt x="1646" y="2629"/>
                    <a:pt x="1582" y="2565"/>
                  </a:cubicBezTo>
                  <a:lnTo>
                    <a:pt x="1582" y="2565"/>
                  </a:lnTo>
                  <a:cubicBezTo>
                    <a:pt x="1518" y="2501"/>
                    <a:pt x="1475" y="2415"/>
                    <a:pt x="1432" y="2330"/>
                  </a:cubicBezTo>
                  <a:lnTo>
                    <a:pt x="1432" y="2330"/>
                  </a:lnTo>
                  <a:cubicBezTo>
                    <a:pt x="1390" y="2244"/>
                    <a:pt x="1368" y="2159"/>
                    <a:pt x="1368" y="2073"/>
                  </a:cubicBezTo>
                  <a:lnTo>
                    <a:pt x="1368" y="2073"/>
                  </a:lnTo>
                  <a:cubicBezTo>
                    <a:pt x="1368" y="1967"/>
                    <a:pt x="1390" y="1881"/>
                    <a:pt x="1432" y="1796"/>
                  </a:cubicBezTo>
                  <a:lnTo>
                    <a:pt x="1432" y="1796"/>
                  </a:lnTo>
                  <a:cubicBezTo>
                    <a:pt x="1475" y="1710"/>
                    <a:pt x="1518" y="1646"/>
                    <a:pt x="1582" y="1582"/>
                  </a:cubicBezTo>
                  <a:lnTo>
                    <a:pt x="1582" y="1582"/>
                  </a:lnTo>
                  <a:cubicBezTo>
                    <a:pt x="1646" y="1518"/>
                    <a:pt x="1710" y="1475"/>
                    <a:pt x="1796" y="1432"/>
                  </a:cubicBezTo>
                  <a:lnTo>
                    <a:pt x="1796" y="1432"/>
                  </a:lnTo>
                  <a:cubicBezTo>
                    <a:pt x="1881" y="1411"/>
                    <a:pt x="1967" y="1389"/>
                    <a:pt x="2052" y="1389"/>
                  </a:cubicBezTo>
                  <a:lnTo>
                    <a:pt x="2052" y="1389"/>
                  </a:lnTo>
                  <a:lnTo>
                    <a:pt x="5216" y="1389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693775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052" y="1368"/>
                  </a:moveTo>
                  <a:cubicBezTo>
                    <a:pt x="2351" y="1368"/>
                    <a:pt x="2608" y="1432"/>
                    <a:pt x="2864" y="1539"/>
                  </a:cubicBezTo>
                  <a:cubicBezTo>
                    <a:pt x="3121" y="1646"/>
                    <a:pt x="3335" y="1796"/>
                    <a:pt x="3527" y="1988"/>
                  </a:cubicBezTo>
                  <a:cubicBezTo>
                    <a:pt x="3719" y="2180"/>
                    <a:pt x="3847" y="2394"/>
                    <a:pt x="3954" y="2629"/>
                  </a:cubicBezTo>
                  <a:cubicBezTo>
                    <a:pt x="4061" y="2886"/>
                    <a:pt x="4125" y="3164"/>
                    <a:pt x="4125" y="3441"/>
                  </a:cubicBezTo>
                  <a:cubicBezTo>
                    <a:pt x="4125" y="3719"/>
                    <a:pt x="4061" y="3997"/>
                    <a:pt x="3954" y="4232"/>
                  </a:cubicBezTo>
                  <a:cubicBezTo>
                    <a:pt x="3847" y="4489"/>
                    <a:pt x="3719" y="4702"/>
                    <a:pt x="3527" y="4895"/>
                  </a:cubicBezTo>
                  <a:cubicBezTo>
                    <a:pt x="3335" y="5087"/>
                    <a:pt x="3121" y="5237"/>
                    <a:pt x="2864" y="5344"/>
                  </a:cubicBezTo>
                  <a:cubicBezTo>
                    <a:pt x="2608" y="5451"/>
                    <a:pt x="2351" y="5493"/>
                    <a:pt x="2052" y="5493"/>
                  </a:cubicBezTo>
                  <a:lnTo>
                    <a:pt x="1368" y="5493"/>
                  </a:lnTo>
                  <a:lnTo>
                    <a:pt x="1368" y="1368"/>
                  </a:lnTo>
                  <a:close/>
                  <a:moveTo>
                    <a:pt x="0" y="0"/>
                  </a:moveTo>
                  <a:lnTo>
                    <a:pt x="0" y="6883"/>
                  </a:lnTo>
                  <a:lnTo>
                    <a:pt x="2052" y="6883"/>
                  </a:lnTo>
                  <a:cubicBezTo>
                    <a:pt x="2373" y="6883"/>
                    <a:pt x="2693" y="6840"/>
                    <a:pt x="2971" y="6754"/>
                  </a:cubicBezTo>
                  <a:cubicBezTo>
                    <a:pt x="3270" y="6669"/>
                    <a:pt x="3548" y="6562"/>
                    <a:pt x="3805" y="6412"/>
                  </a:cubicBezTo>
                  <a:cubicBezTo>
                    <a:pt x="4061" y="6263"/>
                    <a:pt x="4275" y="6070"/>
                    <a:pt x="4489" y="5857"/>
                  </a:cubicBezTo>
                  <a:cubicBezTo>
                    <a:pt x="4702" y="5664"/>
                    <a:pt x="4873" y="5429"/>
                    <a:pt x="5023" y="5173"/>
                  </a:cubicBezTo>
                  <a:cubicBezTo>
                    <a:pt x="5173" y="4916"/>
                    <a:pt x="5301" y="4638"/>
                    <a:pt x="5386" y="4360"/>
                  </a:cubicBezTo>
                  <a:cubicBezTo>
                    <a:pt x="5451" y="4061"/>
                    <a:pt x="5493" y="3762"/>
                    <a:pt x="5493" y="3441"/>
                  </a:cubicBezTo>
                  <a:cubicBezTo>
                    <a:pt x="5493" y="3121"/>
                    <a:pt x="5451" y="2822"/>
                    <a:pt x="5386" y="2522"/>
                  </a:cubicBezTo>
                  <a:cubicBezTo>
                    <a:pt x="5301" y="2223"/>
                    <a:pt x="5173" y="1967"/>
                    <a:pt x="5023" y="1710"/>
                  </a:cubicBezTo>
                  <a:cubicBezTo>
                    <a:pt x="4873" y="1454"/>
                    <a:pt x="4702" y="1218"/>
                    <a:pt x="4489" y="1005"/>
                  </a:cubicBezTo>
                  <a:cubicBezTo>
                    <a:pt x="4275" y="791"/>
                    <a:pt x="4061" y="620"/>
                    <a:pt x="3805" y="470"/>
                  </a:cubicBezTo>
                  <a:cubicBezTo>
                    <a:pt x="3548" y="321"/>
                    <a:pt x="3270" y="214"/>
                    <a:pt x="2971" y="128"/>
                  </a:cubicBezTo>
                  <a:cubicBezTo>
                    <a:pt x="2693" y="43"/>
                    <a:pt x="2373" y="0"/>
                    <a:pt x="2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4075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758" y="1368"/>
                  </a:moveTo>
                  <a:cubicBezTo>
                    <a:pt x="2929" y="1368"/>
                    <a:pt x="3121" y="1411"/>
                    <a:pt x="3271" y="1475"/>
                  </a:cubicBezTo>
                  <a:cubicBezTo>
                    <a:pt x="3442" y="1560"/>
                    <a:pt x="3591" y="1646"/>
                    <a:pt x="3719" y="1774"/>
                  </a:cubicBezTo>
                  <a:cubicBezTo>
                    <a:pt x="3848" y="1902"/>
                    <a:pt x="3933" y="2052"/>
                    <a:pt x="4019" y="2223"/>
                  </a:cubicBezTo>
                  <a:cubicBezTo>
                    <a:pt x="4083" y="2394"/>
                    <a:pt x="4126" y="2565"/>
                    <a:pt x="4126" y="2757"/>
                  </a:cubicBezTo>
                  <a:cubicBezTo>
                    <a:pt x="4126" y="2950"/>
                    <a:pt x="4083" y="3121"/>
                    <a:pt x="4019" y="3292"/>
                  </a:cubicBezTo>
                  <a:cubicBezTo>
                    <a:pt x="3933" y="3463"/>
                    <a:pt x="3848" y="3591"/>
                    <a:pt x="3719" y="3719"/>
                  </a:cubicBezTo>
                  <a:cubicBezTo>
                    <a:pt x="3591" y="3847"/>
                    <a:pt x="3442" y="3954"/>
                    <a:pt x="3271" y="4018"/>
                  </a:cubicBezTo>
                  <a:cubicBezTo>
                    <a:pt x="3121" y="4083"/>
                    <a:pt x="2929" y="4125"/>
                    <a:pt x="2758" y="4125"/>
                  </a:cubicBezTo>
                  <a:lnTo>
                    <a:pt x="1368" y="4125"/>
                  </a:lnTo>
                  <a:lnTo>
                    <a:pt x="1368" y="1368"/>
                  </a:lnTo>
                  <a:close/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5493"/>
                  </a:lnTo>
                  <a:lnTo>
                    <a:pt x="2907" y="5493"/>
                  </a:lnTo>
                  <a:lnTo>
                    <a:pt x="3506" y="6883"/>
                  </a:lnTo>
                  <a:lnTo>
                    <a:pt x="4981" y="6883"/>
                  </a:lnTo>
                  <a:lnTo>
                    <a:pt x="4211" y="5087"/>
                  </a:lnTo>
                  <a:cubicBezTo>
                    <a:pt x="4403" y="4959"/>
                    <a:pt x="4596" y="4809"/>
                    <a:pt x="4745" y="4638"/>
                  </a:cubicBezTo>
                  <a:cubicBezTo>
                    <a:pt x="4895" y="4467"/>
                    <a:pt x="5045" y="4275"/>
                    <a:pt x="5152" y="4083"/>
                  </a:cubicBezTo>
                  <a:cubicBezTo>
                    <a:pt x="5258" y="3869"/>
                    <a:pt x="5344" y="3676"/>
                    <a:pt x="5408" y="3441"/>
                  </a:cubicBezTo>
                  <a:cubicBezTo>
                    <a:pt x="5472" y="3228"/>
                    <a:pt x="5494" y="2993"/>
                    <a:pt x="5494" y="2757"/>
                  </a:cubicBezTo>
                  <a:cubicBezTo>
                    <a:pt x="5494" y="2501"/>
                    <a:pt x="5451" y="2266"/>
                    <a:pt x="5387" y="2031"/>
                  </a:cubicBezTo>
                  <a:cubicBezTo>
                    <a:pt x="5323" y="1796"/>
                    <a:pt x="5237" y="1582"/>
                    <a:pt x="5109" y="1368"/>
                  </a:cubicBezTo>
                  <a:cubicBezTo>
                    <a:pt x="5002" y="1154"/>
                    <a:pt x="4852" y="983"/>
                    <a:pt x="4681" y="812"/>
                  </a:cubicBezTo>
                  <a:cubicBezTo>
                    <a:pt x="4510" y="641"/>
                    <a:pt x="4339" y="492"/>
                    <a:pt x="4126" y="385"/>
                  </a:cubicBezTo>
                  <a:cubicBezTo>
                    <a:pt x="3933" y="257"/>
                    <a:pt x="3719" y="171"/>
                    <a:pt x="3484" y="107"/>
                  </a:cubicBezTo>
                  <a:cubicBezTo>
                    <a:pt x="3249" y="43"/>
                    <a:pt x="2993" y="0"/>
                    <a:pt x="27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13850" y="2942725"/>
              <a:ext cx="34225" cy="172075"/>
            </a:xfrm>
            <a:custGeom>
              <a:avLst/>
              <a:gdLst/>
              <a:ahLst/>
              <a:cxnLst/>
              <a:rect l="l" t="t" r="r" b="b"/>
              <a:pathLst>
                <a:path w="1369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080100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1" y="0"/>
                  </a:moveTo>
                  <a:lnTo>
                    <a:pt x="1" y="6883"/>
                  </a:lnTo>
                  <a:lnTo>
                    <a:pt x="1390" y="6883"/>
                  </a:lnTo>
                  <a:lnTo>
                    <a:pt x="1390" y="2351"/>
                  </a:lnTo>
                  <a:lnTo>
                    <a:pt x="4019" y="6883"/>
                  </a:lnTo>
                  <a:lnTo>
                    <a:pt x="5494" y="6883"/>
                  </a:lnTo>
                  <a:lnTo>
                    <a:pt x="5494" y="0"/>
                  </a:lnTo>
                  <a:lnTo>
                    <a:pt x="4126" y="0"/>
                  </a:lnTo>
                  <a:lnTo>
                    <a:pt x="4126" y="45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249500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5493"/>
                  </a:lnTo>
                  <a:lnTo>
                    <a:pt x="2415" y="4104"/>
                  </a:lnTo>
                  <a:lnTo>
                    <a:pt x="3933" y="6883"/>
                  </a:lnTo>
                  <a:lnTo>
                    <a:pt x="5493" y="6883"/>
                  </a:lnTo>
                  <a:lnTo>
                    <a:pt x="3335" y="2907"/>
                  </a:lnTo>
                  <a:lnTo>
                    <a:pt x="5493" y="0"/>
                  </a:lnTo>
                  <a:lnTo>
                    <a:pt x="3933" y="0"/>
                  </a:lnTo>
                  <a:lnTo>
                    <a:pt x="1368" y="3441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92700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052" y="0"/>
                  </a:moveTo>
                  <a:cubicBezTo>
                    <a:pt x="1774" y="0"/>
                    <a:pt x="1518" y="64"/>
                    <a:pt x="1262" y="171"/>
                  </a:cubicBezTo>
                  <a:cubicBezTo>
                    <a:pt x="1005" y="278"/>
                    <a:pt x="791" y="428"/>
                    <a:pt x="599" y="599"/>
                  </a:cubicBezTo>
                  <a:cubicBezTo>
                    <a:pt x="428" y="791"/>
                    <a:pt x="278" y="1005"/>
                    <a:pt x="171" y="1261"/>
                  </a:cubicBezTo>
                  <a:cubicBezTo>
                    <a:pt x="65" y="1518"/>
                    <a:pt x="0" y="1774"/>
                    <a:pt x="0" y="2052"/>
                  </a:cubicBezTo>
                  <a:cubicBezTo>
                    <a:pt x="0" y="2351"/>
                    <a:pt x="65" y="2608"/>
                    <a:pt x="171" y="2864"/>
                  </a:cubicBezTo>
                  <a:cubicBezTo>
                    <a:pt x="278" y="3121"/>
                    <a:pt x="428" y="3335"/>
                    <a:pt x="599" y="3527"/>
                  </a:cubicBezTo>
                  <a:cubicBezTo>
                    <a:pt x="791" y="3698"/>
                    <a:pt x="1005" y="3847"/>
                    <a:pt x="1262" y="3954"/>
                  </a:cubicBezTo>
                  <a:cubicBezTo>
                    <a:pt x="1518" y="4083"/>
                    <a:pt x="1774" y="4125"/>
                    <a:pt x="2052" y="4125"/>
                  </a:cubicBezTo>
                  <a:lnTo>
                    <a:pt x="3442" y="4125"/>
                  </a:lnTo>
                  <a:cubicBezTo>
                    <a:pt x="3527" y="4125"/>
                    <a:pt x="3634" y="4147"/>
                    <a:pt x="3698" y="4189"/>
                  </a:cubicBezTo>
                  <a:cubicBezTo>
                    <a:pt x="3784" y="4211"/>
                    <a:pt x="3869" y="4275"/>
                    <a:pt x="3933" y="4318"/>
                  </a:cubicBezTo>
                  <a:cubicBezTo>
                    <a:pt x="3997" y="4382"/>
                    <a:pt x="4040" y="4467"/>
                    <a:pt x="4062" y="4553"/>
                  </a:cubicBezTo>
                  <a:cubicBezTo>
                    <a:pt x="4104" y="4617"/>
                    <a:pt x="4126" y="4724"/>
                    <a:pt x="4126" y="4809"/>
                  </a:cubicBezTo>
                  <a:cubicBezTo>
                    <a:pt x="4126" y="4916"/>
                    <a:pt x="4104" y="5002"/>
                    <a:pt x="4062" y="5087"/>
                  </a:cubicBezTo>
                  <a:cubicBezTo>
                    <a:pt x="4040" y="5173"/>
                    <a:pt x="3997" y="5237"/>
                    <a:pt x="3933" y="5301"/>
                  </a:cubicBezTo>
                  <a:cubicBezTo>
                    <a:pt x="3869" y="5365"/>
                    <a:pt x="3784" y="5408"/>
                    <a:pt x="3698" y="5451"/>
                  </a:cubicBezTo>
                  <a:cubicBezTo>
                    <a:pt x="3634" y="5472"/>
                    <a:pt x="3527" y="5493"/>
                    <a:pt x="3442" y="5493"/>
                  </a:cubicBezTo>
                  <a:lnTo>
                    <a:pt x="385" y="5493"/>
                  </a:lnTo>
                  <a:lnTo>
                    <a:pt x="385" y="6883"/>
                  </a:lnTo>
                  <a:lnTo>
                    <a:pt x="3442" y="6883"/>
                  </a:lnTo>
                  <a:cubicBezTo>
                    <a:pt x="3720" y="6883"/>
                    <a:pt x="3997" y="6818"/>
                    <a:pt x="4233" y="6712"/>
                  </a:cubicBezTo>
                  <a:cubicBezTo>
                    <a:pt x="4489" y="6605"/>
                    <a:pt x="4703" y="6455"/>
                    <a:pt x="4895" y="6263"/>
                  </a:cubicBezTo>
                  <a:cubicBezTo>
                    <a:pt x="5087" y="6070"/>
                    <a:pt x="5237" y="5857"/>
                    <a:pt x="5344" y="5622"/>
                  </a:cubicBezTo>
                  <a:cubicBezTo>
                    <a:pt x="5451" y="5365"/>
                    <a:pt x="5494" y="5087"/>
                    <a:pt x="5494" y="4809"/>
                  </a:cubicBezTo>
                  <a:cubicBezTo>
                    <a:pt x="5494" y="4531"/>
                    <a:pt x="5451" y="4254"/>
                    <a:pt x="5344" y="4018"/>
                  </a:cubicBezTo>
                  <a:cubicBezTo>
                    <a:pt x="5237" y="3762"/>
                    <a:pt x="5087" y="3548"/>
                    <a:pt x="4895" y="3356"/>
                  </a:cubicBezTo>
                  <a:cubicBezTo>
                    <a:pt x="4703" y="3164"/>
                    <a:pt x="4489" y="3014"/>
                    <a:pt x="4233" y="2907"/>
                  </a:cubicBezTo>
                  <a:cubicBezTo>
                    <a:pt x="3997" y="2800"/>
                    <a:pt x="3720" y="2757"/>
                    <a:pt x="3442" y="2757"/>
                  </a:cubicBezTo>
                  <a:lnTo>
                    <a:pt x="2052" y="2757"/>
                  </a:lnTo>
                  <a:cubicBezTo>
                    <a:pt x="1967" y="2757"/>
                    <a:pt x="1881" y="2736"/>
                    <a:pt x="1796" y="2693"/>
                  </a:cubicBezTo>
                  <a:cubicBezTo>
                    <a:pt x="1710" y="2672"/>
                    <a:pt x="1646" y="2608"/>
                    <a:pt x="1582" y="2544"/>
                  </a:cubicBezTo>
                  <a:cubicBezTo>
                    <a:pt x="1518" y="2501"/>
                    <a:pt x="1475" y="2415"/>
                    <a:pt x="1432" y="2330"/>
                  </a:cubicBezTo>
                  <a:cubicBezTo>
                    <a:pt x="1390" y="2244"/>
                    <a:pt x="1368" y="2159"/>
                    <a:pt x="1368" y="2052"/>
                  </a:cubicBezTo>
                  <a:cubicBezTo>
                    <a:pt x="1368" y="1967"/>
                    <a:pt x="1390" y="1881"/>
                    <a:pt x="1432" y="1796"/>
                  </a:cubicBezTo>
                  <a:cubicBezTo>
                    <a:pt x="1475" y="1710"/>
                    <a:pt x="1518" y="1646"/>
                    <a:pt x="1582" y="1582"/>
                  </a:cubicBezTo>
                  <a:cubicBezTo>
                    <a:pt x="1646" y="1518"/>
                    <a:pt x="1710" y="1475"/>
                    <a:pt x="1796" y="1432"/>
                  </a:cubicBezTo>
                  <a:cubicBezTo>
                    <a:pt x="1881" y="1389"/>
                    <a:pt x="1967" y="1368"/>
                    <a:pt x="2052" y="1368"/>
                  </a:cubicBezTo>
                  <a:lnTo>
                    <a:pt x="5216" y="1368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446350" y="2797900"/>
              <a:ext cx="1188975" cy="262925"/>
            </a:xfrm>
            <a:custGeom>
              <a:avLst/>
              <a:gdLst/>
              <a:ahLst/>
              <a:cxnLst/>
              <a:rect l="l" t="t" r="r" b="b"/>
              <a:pathLst>
                <a:path w="47559" h="10517" extrusionOk="0">
                  <a:moveTo>
                    <a:pt x="47558" y="1"/>
                  </a:moveTo>
                  <a:lnTo>
                    <a:pt x="47558" y="3485"/>
                  </a:lnTo>
                  <a:lnTo>
                    <a:pt x="7268" y="5900"/>
                  </a:lnTo>
                  <a:lnTo>
                    <a:pt x="6670" y="5152"/>
                  </a:lnTo>
                  <a:lnTo>
                    <a:pt x="770" y="10517"/>
                  </a:lnTo>
                  <a:lnTo>
                    <a:pt x="1" y="9854"/>
                  </a:lnTo>
                  <a:lnTo>
                    <a:pt x="7225" y="2480"/>
                  </a:lnTo>
                  <a:lnTo>
                    <a:pt x="7311" y="4447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729025" y="3298050"/>
              <a:ext cx="599575" cy="25150"/>
            </a:xfrm>
            <a:custGeom>
              <a:avLst/>
              <a:gdLst/>
              <a:ahLst/>
              <a:cxnLst/>
              <a:rect l="l" t="t" r="r" b="b"/>
              <a:pathLst>
                <a:path w="23983" h="1006" extrusionOk="0">
                  <a:moveTo>
                    <a:pt x="22" y="1"/>
                  </a:moveTo>
                  <a:lnTo>
                    <a:pt x="1" y="364"/>
                  </a:lnTo>
                  <a:lnTo>
                    <a:pt x="23961" y="1005"/>
                  </a:lnTo>
                  <a:lnTo>
                    <a:pt x="23983" y="64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93225" y="3222175"/>
              <a:ext cx="43325" cy="138950"/>
            </a:xfrm>
            <a:custGeom>
              <a:avLst/>
              <a:gdLst/>
              <a:ahLst/>
              <a:cxnLst/>
              <a:rect l="l" t="t" r="r" b="b"/>
              <a:pathLst>
                <a:path w="1733" h="5558" extrusionOk="0">
                  <a:moveTo>
                    <a:pt x="150" y="1"/>
                  </a:moveTo>
                  <a:lnTo>
                    <a:pt x="1" y="5558"/>
                  </a:lnTo>
                  <a:lnTo>
                    <a:pt x="1" y="5558"/>
                  </a:lnTo>
                  <a:lnTo>
                    <a:pt x="1561" y="5408"/>
                  </a:lnTo>
                  <a:lnTo>
                    <a:pt x="1732" y="12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672925" y="2517900"/>
              <a:ext cx="843775" cy="352700"/>
            </a:xfrm>
            <a:custGeom>
              <a:avLst/>
              <a:gdLst/>
              <a:ahLst/>
              <a:cxnLst/>
              <a:rect l="l" t="t" r="r" b="b"/>
              <a:pathLst>
                <a:path w="33751" h="14108" extrusionOk="0">
                  <a:moveTo>
                    <a:pt x="1" y="728"/>
                  </a:moveTo>
                  <a:lnTo>
                    <a:pt x="834" y="14108"/>
                  </a:lnTo>
                  <a:lnTo>
                    <a:pt x="33344" y="9576"/>
                  </a:lnTo>
                  <a:lnTo>
                    <a:pt x="33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66350" y="2637075"/>
              <a:ext cx="75925" cy="95125"/>
            </a:xfrm>
            <a:custGeom>
              <a:avLst/>
              <a:gdLst/>
              <a:ahLst/>
              <a:cxnLst/>
              <a:rect l="l" t="t" r="r" b="b"/>
              <a:pathLst>
                <a:path w="3037" h="3805" extrusionOk="0">
                  <a:moveTo>
                    <a:pt x="1155" y="0"/>
                  </a:moveTo>
                  <a:cubicBezTo>
                    <a:pt x="984" y="0"/>
                    <a:pt x="835" y="43"/>
                    <a:pt x="706" y="107"/>
                  </a:cubicBezTo>
                  <a:cubicBezTo>
                    <a:pt x="578" y="171"/>
                    <a:pt x="450" y="235"/>
                    <a:pt x="343" y="342"/>
                  </a:cubicBezTo>
                  <a:cubicBezTo>
                    <a:pt x="236" y="449"/>
                    <a:pt x="151" y="577"/>
                    <a:pt x="108" y="706"/>
                  </a:cubicBezTo>
                  <a:cubicBezTo>
                    <a:pt x="44" y="834"/>
                    <a:pt x="1" y="983"/>
                    <a:pt x="1" y="1154"/>
                  </a:cubicBezTo>
                  <a:cubicBezTo>
                    <a:pt x="1" y="1304"/>
                    <a:pt x="44" y="1454"/>
                    <a:pt x="108" y="1603"/>
                  </a:cubicBezTo>
                  <a:cubicBezTo>
                    <a:pt x="151" y="1732"/>
                    <a:pt x="236" y="1860"/>
                    <a:pt x="343" y="1945"/>
                  </a:cubicBezTo>
                  <a:cubicBezTo>
                    <a:pt x="450" y="2052"/>
                    <a:pt x="578" y="2138"/>
                    <a:pt x="706" y="2202"/>
                  </a:cubicBezTo>
                  <a:cubicBezTo>
                    <a:pt x="835" y="2266"/>
                    <a:pt x="984" y="2287"/>
                    <a:pt x="1155" y="2287"/>
                  </a:cubicBezTo>
                  <a:lnTo>
                    <a:pt x="1903" y="2287"/>
                  </a:lnTo>
                  <a:cubicBezTo>
                    <a:pt x="1967" y="2287"/>
                    <a:pt x="2010" y="2309"/>
                    <a:pt x="2053" y="2309"/>
                  </a:cubicBezTo>
                  <a:cubicBezTo>
                    <a:pt x="2096" y="2330"/>
                    <a:pt x="2138" y="2373"/>
                    <a:pt x="2181" y="2394"/>
                  </a:cubicBezTo>
                  <a:cubicBezTo>
                    <a:pt x="2203" y="2437"/>
                    <a:pt x="2245" y="2480"/>
                    <a:pt x="2267" y="2522"/>
                  </a:cubicBezTo>
                  <a:cubicBezTo>
                    <a:pt x="2267" y="2565"/>
                    <a:pt x="2288" y="2608"/>
                    <a:pt x="2288" y="2672"/>
                  </a:cubicBezTo>
                  <a:cubicBezTo>
                    <a:pt x="2288" y="2715"/>
                    <a:pt x="2267" y="2779"/>
                    <a:pt x="2267" y="2822"/>
                  </a:cubicBezTo>
                  <a:cubicBezTo>
                    <a:pt x="2245" y="2864"/>
                    <a:pt x="2203" y="2907"/>
                    <a:pt x="2181" y="2928"/>
                  </a:cubicBezTo>
                  <a:cubicBezTo>
                    <a:pt x="2138" y="2971"/>
                    <a:pt x="2096" y="2993"/>
                    <a:pt x="2053" y="3014"/>
                  </a:cubicBezTo>
                  <a:cubicBezTo>
                    <a:pt x="2010" y="3035"/>
                    <a:pt x="1967" y="3035"/>
                    <a:pt x="1903" y="3035"/>
                  </a:cubicBezTo>
                  <a:lnTo>
                    <a:pt x="215" y="3035"/>
                  </a:lnTo>
                  <a:lnTo>
                    <a:pt x="215" y="3805"/>
                  </a:lnTo>
                  <a:lnTo>
                    <a:pt x="1903" y="3805"/>
                  </a:lnTo>
                  <a:cubicBezTo>
                    <a:pt x="2074" y="3805"/>
                    <a:pt x="2203" y="3783"/>
                    <a:pt x="2352" y="3719"/>
                  </a:cubicBezTo>
                  <a:cubicBezTo>
                    <a:pt x="2480" y="3655"/>
                    <a:pt x="2609" y="3570"/>
                    <a:pt x="2715" y="3463"/>
                  </a:cubicBezTo>
                  <a:cubicBezTo>
                    <a:pt x="2822" y="3377"/>
                    <a:pt x="2886" y="3249"/>
                    <a:pt x="2951" y="3099"/>
                  </a:cubicBezTo>
                  <a:cubicBezTo>
                    <a:pt x="3015" y="2971"/>
                    <a:pt x="3036" y="2822"/>
                    <a:pt x="3036" y="2672"/>
                  </a:cubicBezTo>
                  <a:cubicBezTo>
                    <a:pt x="3036" y="2501"/>
                    <a:pt x="3015" y="2373"/>
                    <a:pt x="2951" y="2223"/>
                  </a:cubicBezTo>
                  <a:cubicBezTo>
                    <a:pt x="2886" y="2095"/>
                    <a:pt x="2822" y="1967"/>
                    <a:pt x="2715" y="1860"/>
                  </a:cubicBezTo>
                  <a:cubicBezTo>
                    <a:pt x="2609" y="1753"/>
                    <a:pt x="2480" y="1667"/>
                    <a:pt x="2352" y="1625"/>
                  </a:cubicBezTo>
                  <a:cubicBezTo>
                    <a:pt x="2203" y="1561"/>
                    <a:pt x="2074" y="1539"/>
                    <a:pt x="1903" y="1539"/>
                  </a:cubicBezTo>
                  <a:lnTo>
                    <a:pt x="1155" y="1539"/>
                  </a:lnTo>
                  <a:cubicBezTo>
                    <a:pt x="1091" y="1539"/>
                    <a:pt x="1048" y="1518"/>
                    <a:pt x="1006" y="1496"/>
                  </a:cubicBezTo>
                  <a:cubicBezTo>
                    <a:pt x="963" y="1475"/>
                    <a:pt x="920" y="1454"/>
                    <a:pt x="877" y="1411"/>
                  </a:cubicBezTo>
                  <a:cubicBezTo>
                    <a:pt x="835" y="1390"/>
                    <a:pt x="813" y="1347"/>
                    <a:pt x="792" y="1304"/>
                  </a:cubicBezTo>
                  <a:cubicBezTo>
                    <a:pt x="770" y="1261"/>
                    <a:pt x="770" y="1197"/>
                    <a:pt x="770" y="1154"/>
                  </a:cubicBezTo>
                  <a:cubicBezTo>
                    <a:pt x="770" y="1090"/>
                    <a:pt x="770" y="1048"/>
                    <a:pt x="792" y="1005"/>
                  </a:cubicBezTo>
                  <a:cubicBezTo>
                    <a:pt x="813" y="962"/>
                    <a:pt x="835" y="919"/>
                    <a:pt x="877" y="877"/>
                  </a:cubicBezTo>
                  <a:cubicBezTo>
                    <a:pt x="920" y="855"/>
                    <a:pt x="963" y="812"/>
                    <a:pt x="1006" y="791"/>
                  </a:cubicBezTo>
                  <a:cubicBezTo>
                    <a:pt x="1048" y="770"/>
                    <a:pt x="1091" y="770"/>
                    <a:pt x="1155" y="770"/>
                  </a:cubicBezTo>
                  <a:lnTo>
                    <a:pt x="2886" y="770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47050" y="2633325"/>
              <a:ext cx="54000" cy="98875"/>
            </a:xfrm>
            <a:custGeom>
              <a:avLst/>
              <a:gdLst/>
              <a:ahLst/>
              <a:cxnLst/>
              <a:rect l="l" t="t" r="r" b="b"/>
              <a:pathLst>
                <a:path w="2160" h="3955" extrusionOk="0">
                  <a:moveTo>
                    <a:pt x="342" y="1"/>
                  </a:moveTo>
                  <a:lnTo>
                    <a:pt x="342" y="1133"/>
                  </a:lnTo>
                  <a:lnTo>
                    <a:pt x="0" y="1133"/>
                  </a:lnTo>
                  <a:lnTo>
                    <a:pt x="0" y="1839"/>
                  </a:lnTo>
                  <a:lnTo>
                    <a:pt x="342" y="1839"/>
                  </a:lnTo>
                  <a:lnTo>
                    <a:pt x="342" y="2694"/>
                  </a:lnTo>
                  <a:cubicBezTo>
                    <a:pt x="342" y="2865"/>
                    <a:pt x="385" y="3036"/>
                    <a:pt x="449" y="3185"/>
                  </a:cubicBezTo>
                  <a:cubicBezTo>
                    <a:pt x="513" y="3335"/>
                    <a:pt x="599" y="3463"/>
                    <a:pt x="706" y="3591"/>
                  </a:cubicBezTo>
                  <a:cubicBezTo>
                    <a:pt x="834" y="3698"/>
                    <a:pt x="962" y="3784"/>
                    <a:pt x="1112" y="3848"/>
                  </a:cubicBezTo>
                  <a:cubicBezTo>
                    <a:pt x="1283" y="3933"/>
                    <a:pt x="1433" y="3955"/>
                    <a:pt x="1604" y="3955"/>
                  </a:cubicBezTo>
                  <a:lnTo>
                    <a:pt x="2159" y="3955"/>
                  </a:lnTo>
                  <a:lnTo>
                    <a:pt x="2159" y="3228"/>
                  </a:lnTo>
                  <a:lnTo>
                    <a:pt x="1604" y="3228"/>
                  </a:lnTo>
                  <a:cubicBezTo>
                    <a:pt x="1539" y="3228"/>
                    <a:pt x="1454" y="3228"/>
                    <a:pt x="1390" y="3185"/>
                  </a:cubicBezTo>
                  <a:cubicBezTo>
                    <a:pt x="1326" y="3164"/>
                    <a:pt x="1262" y="3121"/>
                    <a:pt x="1219" y="3078"/>
                  </a:cubicBezTo>
                  <a:cubicBezTo>
                    <a:pt x="1176" y="3014"/>
                    <a:pt x="1133" y="2972"/>
                    <a:pt x="1112" y="2907"/>
                  </a:cubicBezTo>
                  <a:cubicBezTo>
                    <a:pt x="1069" y="2843"/>
                    <a:pt x="1069" y="2758"/>
                    <a:pt x="1069" y="2694"/>
                  </a:cubicBezTo>
                  <a:lnTo>
                    <a:pt x="1069" y="1839"/>
                  </a:lnTo>
                  <a:lnTo>
                    <a:pt x="2159" y="1839"/>
                  </a:lnTo>
                  <a:lnTo>
                    <a:pt x="2159" y="1133"/>
                  </a:lnTo>
                  <a:lnTo>
                    <a:pt x="1069" y="113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007425" y="2658450"/>
              <a:ext cx="72175" cy="75350"/>
            </a:xfrm>
            <a:custGeom>
              <a:avLst/>
              <a:gdLst/>
              <a:ahLst/>
              <a:cxnLst/>
              <a:rect l="l" t="t" r="r" b="b"/>
              <a:pathLst>
                <a:path w="2887" h="3014" extrusionOk="0">
                  <a:moveTo>
                    <a:pt x="1454" y="748"/>
                  </a:moveTo>
                  <a:cubicBezTo>
                    <a:pt x="1540" y="748"/>
                    <a:pt x="1647" y="770"/>
                    <a:pt x="1732" y="812"/>
                  </a:cubicBezTo>
                  <a:cubicBezTo>
                    <a:pt x="1818" y="855"/>
                    <a:pt x="1882" y="898"/>
                    <a:pt x="1946" y="983"/>
                  </a:cubicBezTo>
                  <a:cubicBezTo>
                    <a:pt x="2010" y="1048"/>
                    <a:pt x="2074" y="1133"/>
                    <a:pt x="2117" y="1219"/>
                  </a:cubicBezTo>
                  <a:cubicBezTo>
                    <a:pt x="2138" y="1304"/>
                    <a:pt x="2160" y="1411"/>
                    <a:pt x="2160" y="1518"/>
                  </a:cubicBezTo>
                  <a:cubicBezTo>
                    <a:pt x="2160" y="1603"/>
                    <a:pt x="2138" y="1710"/>
                    <a:pt x="2117" y="1796"/>
                  </a:cubicBezTo>
                  <a:cubicBezTo>
                    <a:pt x="2074" y="1881"/>
                    <a:pt x="2010" y="1967"/>
                    <a:pt x="1946" y="2052"/>
                  </a:cubicBezTo>
                  <a:cubicBezTo>
                    <a:pt x="1882" y="2116"/>
                    <a:pt x="1818" y="2180"/>
                    <a:pt x="1732" y="2223"/>
                  </a:cubicBezTo>
                  <a:cubicBezTo>
                    <a:pt x="1647" y="2266"/>
                    <a:pt x="1540" y="2287"/>
                    <a:pt x="1454" y="2287"/>
                  </a:cubicBezTo>
                  <a:cubicBezTo>
                    <a:pt x="1347" y="2287"/>
                    <a:pt x="1262" y="2266"/>
                    <a:pt x="1155" y="2223"/>
                  </a:cubicBezTo>
                  <a:cubicBezTo>
                    <a:pt x="1069" y="2202"/>
                    <a:pt x="1005" y="2138"/>
                    <a:pt x="941" y="2073"/>
                  </a:cubicBezTo>
                  <a:cubicBezTo>
                    <a:pt x="877" y="2009"/>
                    <a:pt x="813" y="1924"/>
                    <a:pt x="792" y="1838"/>
                  </a:cubicBezTo>
                  <a:cubicBezTo>
                    <a:pt x="749" y="1731"/>
                    <a:pt x="727" y="1625"/>
                    <a:pt x="727" y="1518"/>
                  </a:cubicBezTo>
                  <a:cubicBezTo>
                    <a:pt x="727" y="1389"/>
                    <a:pt x="749" y="1283"/>
                    <a:pt x="792" y="1176"/>
                  </a:cubicBezTo>
                  <a:cubicBezTo>
                    <a:pt x="813" y="1090"/>
                    <a:pt x="877" y="1005"/>
                    <a:pt x="941" y="941"/>
                  </a:cubicBezTo>
                  <a:cubicBezTo>
                    <a:pt x="1005" y="877"/>
                    <a:pt x="1069" y="812"/>
                    <a:pt x="1155" y="791"/>
                  </a:cubicBezTo>
                  <a:cubicBezTo>
                    <a:pt x="1262" y="748"/>
                    <a:pt x="1347" y="748"/>
                    <a:pt x="1454" y="748"/>
                  </a:cubicBezTo>
                  <a:close/>
                  <a:moveTo>
                    <a:pt x="1454" y="0"/>
                  </a:moveTo>
                  <a:cubicBezTo>
                    <a:pt x="1240" y="0"/>
                    <a:pt x="1048" y="43"/>
                    <a:pt x="877" y="128"/>
                  </a:cubicBezTo>
                  <a:cubicBezTo>
                    <a:pt x="706" y="193"/>
                    <a:pt x="556" y="299"/>
                    <a:pt x="428" y="428"/>
                  </a:cubicBezTo>
                  <a:cubicBezTo>
                    <a:pt x="300" y="556"/>
                    <a:pt x="193" y="727"/>
                    <a:pt x="108" y="898"/>
                  </a:cubicBezTo>
                  <a:cubicBezTo>
                    <a:pt x="43" y="1090"/>
                    <a:pt x="1" y="1283"/>
                    <a:pt x="1" y="1518"/>
                  </a:cubicBezTo>
                  <a:cubicBezTo>
                    <a:pt x="1" y="1753"/>
                    <a:pt x="43" y="1945"/>
                    <a:pt x="108" y="2138"/>
                  </a:cubicBezTo>
                  <a:cubicBezTo>
                    <a:pt x="193" y="2330"/>
                    <a:pt x="300" y="2480"/>
                    <a:pt x="428" y="2608"/>
                  </a:cubicBezTo>
                  <a:cubicBezTo>
                    <a:pt x="556" y="2736"/>
                    <a:pt x="706" y="2843"/>
                    <a:pt x="877" y="2907"/>
                  </a:cubicBezTo>
                  <a:cubicBezTo>
                    <a:pt x="1048" y="2971"/>
                    <a:pt x="1240" y="3014"/>
                    <a:pt x="1454" y="3014"/>
                  </a:cubicBezTo>
                  <a:cubicBezTo>
                    <a:pt x="1540" y="3014"/>
                    <a:pt x="1625" y="2993"/>
                    <a:pt x="1711" y="2971"/>
                  </a:cubicBezTo>
                  <a:cubicBezTo>
                    <a:pt x="1796" y="2950"/>
                    <a:pt x="1903" y="2907"/>
                    <a:pt x="1967" y="2886"/>
                  </a:cubicBezTo>
                  <a:cubicBezTo>
                    <a:pt x="2053" y="2843"/>
                    <a:pt x="2138" y="2779"/>
                    <a:pt x="2224" y="2736"/>
                  </a:cubicBezTo>
                  <a:cubicBezTo>
                    <a:pt x="2288" y="2672"/>
                    <a:pt x="2373" y="2629"/>
                    <a:pt x="2437" y="2565"/>
                  </a:cubicBezTo>
                  <a:lnTo>
                    <a:pt x="2715" y="2950"/>
                  </a:lnTo>
                  <a:lnTo>
                    <a:pt x="2886" y="2950"/>
                  </a:lnTo>
                  <a:lnTo>
                    <a:pt x="2886" y="128"/>
                  </a:lnTo>
                  <a:lnTo>
                    <a:pt x="2715" y="128"/>
                  </a:lnTo>
                  <a:lnTo>
                    <a:pt x="2437" y="449"/>
                  </a:lnTo>
                  <a:cubicBezTo>
                    <a:pt x="2373" y="385"/>
                    <a:pt x="2288" y="342"/>
                    <a:pt x="2224" y="278"/>
                  </a:cubicBezTo>
                  <a:cubicBezTo>
                    <a:pt x="2138" y="235"/>
                    <a:pt x="2074" y="171"/>
                    <a:pt x="1989" y="128"/>
                  </a:cubicBezTo>
                  <a:cubicBezTo>
                    <a:pt x="1903" y="107"/>
                    <a:pt x="1818" y="64"/>
                    <a:pt x="1711" y="43"/>
                  </a:cubicBezTo>
                  <a:cubicBezTo>
                    <a:pt x="1625" y="22"/>
                    <a:pt x="154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088650" y="2633325"/>
              <a:ext cx="54000" cy="98875"/>
            </a:xfrm>
            <a:custGeom>
              <a:avLst/>
              <a:gdLst/>
              <a:ahLst/>
              <a:cxnLst/>
              <a:rect l="l" t="t" r="r" b="b"/>
              <a:pathLst>
                <a:path w="2160" h="3955" extrusionOk="0">
                  <a:moveTo>
                    <a:pt x="343" y="1"/>
                  </a:moveTo>
                  <a:lnTo>
                    <a:pt x="343" y="1133"/>
                  </a:lnTo>
                  <a:lnTo>
                    <a:pt x="1" y="1133"/>
                  </a:lnTo>
                  <a:lnTo>
                    <a:pt x="1" y="1839"/>
                  </a:lnTo>
                  <a:lnTo>
                    <a:pt x="343" y="1839"/>
                  </a:lnTo>
                  <a:lnTo>
                    <a:pt x="343" y="2694"/>
                  </a:lnTo>
                  <a:cubicBezTo>
                    <a:pt x="343" y="2865"/>
                    <a:pt x="385" y="3036"/>
                    <a:pt x="449" y="3185"/>
                  </a:cubicBezTo>
                  <a:cubicBezTo>
                    <a:pt x="514" y="3335"/>
                    <a:pt x="599" y="3463"/>
                    <a:pt x="727" y="3591"/>
                  </a:cubicBezTo>
                  <a:cubicBezTo>
                    <a:pt x="834" y="3698"/>
                    <a:pt x="962" y="3784"/>
                    <a:pt x="1133" y="3848"/>
                  </a:cubicBezTo>
                  <a:cubicBezTo>
                    <a:pt x="1283" y="3933"/>
                    <a:pt x="1433" y="3955"/>
                    <a:pt x="1625" y="3955"/>
                  </a:cubicBezTo>
                  <a:lnTo>
                    <a:pt x="2159" y="3955"/>
                  </a:lnTo>
                  <a:lnTo>
                    <a:pt x="2159" y="3228"/>
                  </a:lnTo>
                  <a:lnTo>
                    <a:pt x="1625" y="3228"/>
                  </a:lnTo>
                  <a:cubicBezTo>
                    <a:pt x="1540" y="3228"/>
                    <a:pt x="1475" y="3228"/>
                    <a:pt x="1411" y="3185"/>
                  </a:cubicBezTo>
                  <a:cubicBezTo>
                    <a:pt x="1326" y="3164"/>
                    <a:pt x="1283" y="3121"/>
                    <a:pt x="1219" y="3078"/>
                  </a:cubicBezTo>
                  <a:cubicBezTo>
                    <a:pt x="1176" y="3014"/>
                    <a:pt x="1133" y="2972"/>
                    <a:pt x="1112" y="2907"/>
                  </a:cubicBezTo>
                  <a:cubicBezTo>
                    <a:pt x="1091" y="2843"/>
                    <a:pt x="1069" y="2758"/>
                    <a:pt x="1069" y="2694"/>
                  </a:cubicBezTo>
                  <a:lnTo>
                    <a:pt x="1069" y="1839"/>
                  </a:lnTo>
                  <a:lnTo>
                    <a:pt x="2159" y="1839"/>
                  </a:lnTo>
                  <a:lnTo>
                    <a:pt x="2159" y="1133"/>
                  </a:lnTo>
                  <a:lnTo>
                    <a:pt x="1069" y="113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150100" y="2630125"/>
              <a:ext cx="24075" cy="102075"/>
            </a:xfrm>
            <a:custGeom>
              <a:avLst/>
              <a:gdLst/>
              <a:ahLst/>
              <a:cxnLst/>
              <a:rect l="l" t="t" r="r" b="b"/>
              <a:pathLst>
                <a:path w="963" h="4083" extrusionOk="0">
                  <a:moveTo>
                    <a:pt x="471" y="0"/>
                  </a:moveTo>
                  <a:cubicBezTo>
                    <a:pt x="407" y="0"/>
                    <a:pt x="343" y="0"/>
                    <a:pt x="278" y="43"/>
                  </a:cubicBezTo>
                  <a:cubicBezTo>
                    <a:pt x="236" y="64"/>
                    <a:pt x="172" y="107"/>
                    <a:pt x="129" y="150"/>
                  </a:cubicBezTo>
                  <a:cubicBezTo>
                    <a:pt x="86" y="193"/>
                    <a:pt x="65" y="235"/>
                    <a:pt x="22" y="300"/>
                  </a:cubicBezTo>
                  <a:cubicBezTo>
                    <a:pt x="1" y="342"/>
                    <a:pt x="1" y="406"/>
                    <a:pt x="1" y="471"/>
                  </a:cubicBezTo>
                  <a:cubicBezTo>
                    <a:pt x="1" y="556"/>
                    <a:pt x="1" y="599"/>
                    <a:pt x="22" y="663"/>
                  </a:cubicBezTo>
                  <a:cubicBezTo>
                    <a:pt x="65" y="727"/>
                    <a:pt x="86" y="770"/>
                    <a:pt x="129" y="813"/>
                  </a:cubicBezTo>
                  <a:cubicBezTo>
                    <a:pt x="172" y="855"/>
                    <a:pt x="236" y="898"/>
                    <a:pt x="278" y="919"/>
                  </a:cubicBezTo>
                  <a:cubicBezTo>
                    <a:pt x="343" y="941"/>
                    <a:pt x="407" y="962"/>
                    <a:pt x="471" y="962"/>
                  </a:cubicBezTo>
                  <a:cubicBezTo>
                    <a:pt x="535" y="962"/>
                    <a:pt x="599" y="941"/>
                    <a:pt x="663" y="919"/>
                  </a:cubicBezTo>
                  <a:cubicBezTo>
                    <a:pt x="727" y="898"/>
                    <a:pt x="770" y="855"/>
                    <a:pt x="813" y="813"/>
                  </a:cubicBezTo>
                  <a:cubicBezTo>
                    <a:pt x="856" y="770"/>
                    <a:pt x="898" y="727"/>
                    <a:pt x="920" y="663"/>
                  </a:cubicBezTo>
                  <a:cubicBezTo>
                    <a:pt x="941" y="599"/>
                    <a:pt x="962" y="556"/>
                    <a:pt x="962" y="471"/>
                  </a:cubicBezTo>
                  <a:cubicBezTo>
                    <a:pt x="962" y="406"/>
                    <a:pt x="941" y="342"/>
                    <a:pt x="920" y="300"/>
                  </a:cubicBezTo>
                  <a:cubicBezTo>
                    <a:pt x="898" y="235"/>
                    <a:pt x="856" y="193"/>
                    <a:pt x="813" y="150"/>
                  </a:cubicBezTo>
                  <a:cubicBezTo>
                    <a:pt x="770" y="107"/>
                    <a:pt x="727" y="64"/>
                    <a:pt x="663" y="43"/>
                  </a:cubicBezTo>
                  <a:cubicBezTo>
                    <a:pt x="599" y="0"/>
                    <a:pt x="535" y="0"/>
                    <a:pt x="471" y="0"/>
                  </a:cubicBezTo>
                  <a:close/>
                  <a:moveTo>
                    <a:pt x="107" y="1240"/>
                  </a:moveTo>
                  <a:lnTo>
                    <a:pt x="107" y="4083"/>
                  </a:lnTo>
                  <a:lnTo>
                    <a:pt x="834" y="4083"/>
                  </a:lnTo>
                  <a:lnTo>
                    <a:pt x="834" y="1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181100" y="2658450"/>
              <a:ext cx="72150" cy="75350"/>
            </a:xfrm>
            <a:custGeom>
              <a:avLst/>
              <a:gdLst/>
              <a:ahLst/>
              <a:cxnLst/>
              <a:rect l="l" t="t" r="r" b="b"/>
              <a:pathLst>
                <a:path w="2886" h="3014" extrusionOk="0">
                  <a:moveTo>
                    <a:pt x="1432" y="748"/>
                  </a:moveTo>
                  <a:cubicBezTo>
                    <a:pt x="1539" y="748"/>
                    <a:pt x="1625" y="748"/>
                    <a:pt x="1710" y="791"/>
                  </a:cubicBezTo>
                  <a:cubicBezTo>
                    <a:pt x="1817" y="834"/>
                    <a:pt x="1881" y="877"/>
                    <a:pt x="1945" y="941"/>
                  </a:cubicBezTo>
                  <a:cubicBezTo>
                    <a:pt x="2009" y="1026"/>
                    <a:pt x="2074" y="1090"/>
                    <a:pt x="2095" y="1197"/>
                  </a:cubicBezTo>
                  <a:cubicBezTo>
                    <a:pt x="2138" y="1283"/>
                    <a:pt x="2159" y="1389"/>
                    <a:pt x="2159" y="1518"/>
                  </a:cubicBezTo>
                  <a:cubicBezTo>
                    <a:pt x="2159" y="1625"/>
                    <a:pt x="2138" y="1731"/>
                    <a:pt x="2095" y="1817"/>
                  </a:cubicBezTo>
                  <a:cubicBezTo>
                    <a:pt x="2074" y="1924"/>
                    <a:pt x="2009" y="2009"/>
                    <a:pt x="1945" y="2073"/>
                  </a:cubicBezTo>
                  <a:cubicBezTo>
                    <a:pt x="1881" y="2138"/>
                    <a:pt x="1817" y="2180"/>
                    <a:pt x="1710" y="2223"/>
                  </a:cubicBezTo>
                  <a:cubicBezTo>
                    <a:pt x="1625" y="2266"/>
                    <a:pt x="1539" y="2287"/>
                    <a:pt x="1432" y="2287"/>
                  </a:cubicBezTo>
                  <a:cubicBezTo>
                    <a:pt x="1347" y="2287"/>
                    <a:pt x="1240" y="2266"/>
                    <a:pt x="1155" y="2223"/>
                  </a:cubicBezTo>
                  <a:cubicBezTo>
                    <a:pt x="1069" y="2180"/>
                    <a:pt x="1005" y="2116"/>
                    <a:pt x="941" y="2052"/>
                  </a:cubicBezTo>
                  <a:cubicBezTo>
                    <a:pt x="877" y="1988"/>
                    <a:pt x="813" y="1902"/>
                    <a:pt x="791" y="1817"/>
                  </a:cubicBezTo>
                  <a:cubicBezTo>
                    <a:pt x="748" y="1710"/>
                    <a:pt x="727" y="1625"/>
                    <a:pt x="727" y="1518"/>
                  </a:cubicBezTo>
                  <a:cubicBezTo>
                    <a:pt x="727" y="1389"/>
                    <a:pt x="748" y="1283"/>
                    <a:pt x="791" y="1197"/>
                  </a:cubicBezTo>
                  <a:cubicBezTo>
                    <a:pt x="813" y="1090"/>
                    <a:pt x="877" y="1026"/>
                    <a:pt x="941" y="941"/>
                  </a:cubicBezTo>
                  <a:cubicBezTo>
                    <a:pt x="1005" y="877"/>
                    <a:pt x="1069" y="834"/>
                    <a:pt x="1155" y="791"/>
                  </a:cubicBezTo>
                  <a:cubicBezTo>
                    <a:pt x="1240" y="748"/>
                    <a:pt x="1347" y="748"/>
                    <a:pt x="1432" y="748"/>
                  </a:cubicBezTo>
                  <a:close/>
                  <a:moveTo>
                    <a:pt x="1432" y="0"/>
                  </a:moveTo>
                  <a:cubicBezTo>
                    <a:pt x="1240" y="0"/>
                    <a:pt x="1048" y="43"/>
                    <a:pt x="877" y="128"/>
                  </a:cubicBezTo>
                  <a:cubicBezTo>
                    <a:pt x="706" y="193"/>
                    <a:pt x="556" y="299"/>
                    <a:pt x="406" y="428"/>
                  </a:cubicBezTo>
                  <a:cubicBezTo>
                    <a:pt x="278" y="577"/>
                    <a:pt x="193" y="727"/>
                    <a:pt x="107" y="919"/>
                  </a:cubicBezTo>
                  <a:cubicBezTo>
                    <a:pt x="22" y="1090"/>
                    <a:pt x="0" y="1283"/>
                    <a:pt x="0" y="1518"/>
                  </a:cubicBezTo>
                  <a:cubicBezTo>
                    <a:pt x="0" y="1710"/>
                    <a:pt x="22" y="1924"/>
                    <a:pt x="107" y="2095"/>
                  </a:cubicBezTo>
                  <a:cubicBezTo>
                    <a:pt x="193" y="2287"/>
                    <a:pt x="278" y="2437"/>
                    <a:pt x="406" y="2565"/>
                  </a:cubicBezTo>
                  <a:cubicBezTo>
                    <a:pt x="556" y="2715"/>
                    <a:pt x="706" y="2822"/>
                    <a:pt x="877" y="2886"/>
                  </a:cubicBezTo>
                  <a:cubicBezTo>
                    <a:pt x="1048" y="2971"/>
                    <a:pt x="1240" y="3014"/>
                    <a:pt x="1432" y="3014"/>
                  </a:cubicBezTo>
                  <a:cubicBezTo>
                    <a:pt x="1646" y="3014"/>
                    <a:pt x="1838" y="2971"/>
                    <a:pt x="2009" y="2886"/>
                  </a:cubicBezTo>
                  <a:cubicBezTo>
                    <a:pt x="2180" y="2822"/>
                    <a:pt x="2330" y="2715"/>
                    <a:pt x="2458" y="2565"/>
                  </a:cubicBezTo>
                  <a:cubicBezTo>
                    <a:pt x="2587" y="2437"/>
                    <a:pt x="2693" y="2287"/>
                    <a:pt x="2779" y="2095"/>
                  </a:cubicBezTo>
                  <a:cubicBezTo>
                    <a:pt x="2843" y="1924"/>
                    <a:pt x="2886" y="1710"/>
                    <a:pt x="2886" y="1518"/>
                  </a:cubicBezTo>
                  <a:cubicBezTo>
                    <a:pt x="2886" y="1283"/>
                    <a:pt x="2843" y="1069"/>
                    <a:pt x="2779" y="898"/>
                  </a:cubicBezTo>
                  <a:cubicBezTo>
                    <a:pt x="2693" y="706"/>
                    <a:pt x="2587" y="556"/>
                    <a:pt x="2458" y="428"/>
                  </a:cubicBezTo>
                  <a:cubicBezTo>
                    <a:pt x="2330" y="278"/>
                    <a:pt x="2180" y="193"/>
                    <a:pt x="2009" y="107"/>
                  </a:cubicBezTo>
                  <a:cubicBezTo>
                    <a:pt x="1838" y="43"/>
                    <a:pt x="1646" y="0"/>
                    <a:pt x="1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263375" y="2660050"/>
              <a:ext cx="63100" cy="72150"/>
            </a:xfrm>
            <a:custGeom>
              <a:avLst/>
              <a:gdLst/>
              <a:ahLst/>
              <a:cxnLst/>
              <a:rect l="l" t="t" r="r" b="b"/>
              <a:pathLst>
                <a:path w="2524" h="2886" extrusionOk="0">
                  <a:moveTo>
                    <a:pt x="1262" y="0"/>
                  </a:moveTo>
                  <a:cubicBezTo>
                    <a:pt x="1112" y="0"/>
                    <a:pt x="941" y="22"/>
                    <a:pt x="813" y="86"/>
                  </a:cubicBezTo>
                  <a:cubicBezTo>
                    <a:pt x="664" y="150"/>
                    <a:pt x="535" y="214"/>
                    <a:pt x="407" y="321"/>
                  </a:cubicBezTo>
                  <a:lnTo>
                    <a:pt x="172" y="43"/>
                  </a:lnTo>
                  <a:lnTo>
                    <a:pt x="1" y="43"/>
                  </a:lnTo>
                  <a:lnTo>
                    <a:pt x="1" y="2886"/>
                  </a:lnTo>
                  <a:lnTo>
                    <a:pt x="728" y="2886"/>
                  </a:lnTo>
                  <a:lnTo>
                    <a:pt x="728" y="1261"/>
                  </a:lnTo>
                  <a:cubicBezTo>
                    <a:pt x="728" y="1197"/>
                    <a:pt x="728" y="1133"/>
                    <a:pt x="770" y="1048"/>
                  </a:cubicBezTo>
                  <a:cubicBezTo>
                    <a:pt x="792" y="984"/>
                    <a:pt x="834" y="941"/>
                    <a:pt x="877" y="877"/>
                  </a:cubicBezTo>
                  <a:cubicBezTo>
                    <a:pt x="920" y="834"/>
                    <a:pt x="984" y="791"/>
                    <a:pt x="1048" y="770"/>
                  </a:cubicBezTo>
                  <a:cubicBezTo>
                    <a:pt x="1112" y="748"/>
                    <a:pt x="1198" y="727"/>
                    <a:pt x="1262" y="727"/>
                  </a:cubicBezTo>
                  <a:cubicBezTo>
                    <a:pt x="1347" y="727"/>
                    <a:pt x="1412" y="748"/>
                    <a:pt x="1476" y="770"/>
                  </a:cubicBezTo>
                  <a:cubicBezTo>
                    <a:pt x="1540" y="791"/>
                    <a:pt x="1604" y="834"/>
                    <a:pt x="1647" y="877"/>
                  </a:cubicBezTo>
                  <a:cubicBezTo>
                    <a:pt x="1689" y="941"/>
                    <a:pt x="1732" y="984"/>
                    <a:pt x="1754" y="1048"/>
                  </a:cubicBezTo>
                  <a:cubicBezTo>
                    <a:pt x="1796" y="1133"/>
                    <a:pt x="1796" y="1197"/>
                    <a:pt x="1796" y="1261"/>
                  </a:cubicBezTo>
                  <a:lnTo>
                    <a:pt x="1796" y="2886"/>
                  </a:lnTo>
                  <a:lnTo>
                    <a:pt x="2523" y="2886"/>
                  </a:lnTo>
                  <a:lnTo>
                    <a:pt x="2523" y="1261"/>
                  </a:lnTo>
                  <a:cubicBezTo>
                    <a:pt x="2523" y="1090"/>
                    <a:pt x="2502" y="919"/>
                    <a:pt x="2438" y="770"/>
                  </a:cubicBezTo>
                  <a:cubicBezTo>
                    <a:pt x="2352" y="620"/>
                    <a:pt x="2267" y="492"/>
                    <a:pt x="2160" y="364"/>
                  </a:cubicBezTo>
                  <a:cubicBezTo>
                    <a:pt x="2053" y="257"/>
                    <a:pt x="1903" y="171"/>
                    <a:pt x="1754" y="107"/>
                  </a:cubicBezTo>
                  <a:cubicBezTo>
                    <a:pt x="1604" y="22"/>
                    <a:pt x="1433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2925" y="2517900"/>
              <a:ext cx="843775" cy="101550"/>
            </a:xfrm>
            <a:custGeom>
              <a:avLst/>
              <a:gdLst/>
              <a:ahLst/>
              <a:cxnLst/>
              <a:rect l="l" t="t" r="r" b="b"/>
              <a:pathLst>
                <a:path w="33751" h="4062" extrusionOk="0">
                  <a:moveTo>
                    <a:pt x="214" y="4062"/>
                  </a:moveTo>
                  <a:lnTo>
                    <a:pt x="33686" y="1561"/>
                  </a:lnTo>
                  <a:lnTo>
                    <a:pt x="33750" y="1"/>
                  </a:lnTo>
                  <a:lnTo>
                    <a:pt x="1" y="728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771250" y="3255850"/>
              <a:ext cx="117575" cy="195600"/>
            </a:xfrm>
            <a:custGeom>
              <a:avLst/>
              <a:gdLst/>
              <a:ahLst/>
              <a:cxnLst/>
              <a:rect l="l" t="t" r="r" b="b"/>
              <a:pathLst>
                <a:path w="4703" h="7824" extrusionOk="0">
                  <a:moveTo>
                    <a:pt x="3377" y="0"/>
                  </a:moveTo>
                  <a:cubicBezTo>
                    <a:pt x="3036" y="0"/>
                    <a:pt x="2715" y="64"/>
                    <a:pt x="2416" y="193"/>
                  </a:cubicBezTo>
                  <a:cubicBezTo>
                    <a:pt x="2116" y="321"/>
                    <a:pt x="1839" y="492"/>
                    <a:pt x="1582" y="727"/>
                  </a:cubicBezTo>
                  <a:cubicBezTo>
                    <a:pt x="1326" y="941"/>
                    <a:pt x="1112" y="1197"/>
                    <a:pt x="919" y="1497"/>
                  </a:cubicBezTo>
                  <a:cubicBezTo>
                    <a:pt x="727" y="1796"/>
                    <a:pt x="556" y="2116"/>
                    <a:pt x="406" y="2458"/>
                  </a:cubicBezTo>
                  <a:cubicBezTo>
                    <a:pt x="278" y="2800"/>
                    <a:pt x="171" y="3142"/>
                    <a:pt x="107" y="3484"/>
                  </a:cubicBezTo>
                  <a:cubicBezTo>
                    <a:pt x="22" y="3848"/>
                    <a:pt x="0" y="4190"/>
                    <a:pt x="0" y="4532"/>
                  </a:cubicBezTo>
                  <a:cubicBezTo>
                    <a:pt x="0" y="5045"/>
                    <a:pt x="43" y="5493"/>
                    <a:pt x="150" y="5900"/>
                  </a:cubicBezTo>
                  <a:cubicBezTo>
                    <a:pt x="257" y="6306"/>
                    <a:pt x="428" y="6648"/>
                    <a:pt x="620" y="6925"/>
                  </a:cubicBezTo>
                  <a:cubicBezTo>
                    <a:pt x="834" y="7225"/>
                    <a:pt x="1090" y="7438"/>
                    <a:pt x="1368" y="7588"/>
                  </a:cubicBezTo>
                  <a:cubicBezTo>
                    <a:pt x="1668" y="7759"/>
                    <a:pt x="2010" y="7823"/>
                    <a:pt x="2373" y="7823"/>
                  </a:cubicBezTo>
                  <a:cubicBezTo>
                    <a:pt x="2587" y="7823"/>
                    <a:pt x="2779" y="7802"/>
                    <a:pt x="2950" y="7759"/>
                  </a:cubicBezTo>
                  <a:cubicBezTo>
                    <a:pt x="3142" y="7716"/>
                    <a:pt x="3313" y="7674"/>
                    <a:pt x="3463" y="7609"/>
                  </a:cubicBezTo>
                  <a:cubicBezTo>
                    <a:pt x="3613" y="7545"/>
                    <a:pt x="3741" y="7481"/>
                    <a:pt x="3848" y="7396"/>
                  </a:cubicBezTo>
                  <a:cubicBezTo>
                    <a:pt x="3976" y="7332"/>
                    <a:pt x="4083" y="7267"/>
                    <a:pt x="4147" y="7203"/>
                  </a:cubicBezTo>
                  <a:cubicBezTo>
                    <a:pt x="4232" y="7139"/>
                    <a:pt x="4297" y="7075"/>
                    <a:pt x="4339" y="7032"/>
                  </a:cubicBezTo>
                  <a:lnTo>
                    <a:pt x="4425" y="6968"/>
                  </a:lnTo>
                  <a:cubicBezTo>
                    <a:pt x="4468" y="6925"/>
                    <a:pt x="4489" y="6861"/>
                    <a:pt x="4489" y="6797"/>
                  </a:cubicBezTo>
                  <a:cubicBezTo>
                    <a:pt x="4489" y="6733"/>
                    <a:pt x="4489" y="6669"/>
                    <a:pt x="4446" y="6605"/>
                  </a:cubicBezTo>
                  <a:cubicBezTo>
                    <a:pt x="4425" y="6541"/>
                    <a:pt x="4403" y="6498"/>
                    <a:pt x="4339" y="6434"/>
                  </a:cubicBezTo>
                  <a:cubicBezTo>
                    <a:pt x="4297" y="6370"/>
                    <a:pt x="4254" y="6327"/>
                    <a:pt x="4211" y="6306"/>
                  </a:cubicBezTo>
                  <a:cubicBezTo>
                    <a:pt x="4147" y="6284"/>
                    <a:pt x="4104" y="6284"/>
                    <a:pt x="4040" y="6284"/>
                  </a:cubicBezTo>
                  <a:cubicBezTo>
                    <a:pt x="3976" y="6306"/>
                    <a:pt x="3933" y="6348"/>
                    <a:pt x="3890" y="6413"/>
                  </a:cubicBezTo>
                  <a:cubicBezTo>
                    <a:pt x="3890" y="6434"/>
                    <a:pt x="3848" y="6455"/>
                    <a:pt x="3784" y="6519"/>
                  </a:cubicBezTo>
                  <a:cubicBezTo>
                    <a:pt x="3719" y="6584"/>
                    <a:pt x="3613" y="6669"/>
                    <a:pt x="3484" y="6733"/>
                  </a:cubicBezTo>
                  <a:cubicBezTo>
                    <a:pt x="3377" y="6819"/>
                    <a:pt x="3206" y="6883"/>
                    <a:pt x="3036" y="6947"/>
                  </a:cubicBezTo>
                  <a:cubicBezTo>
                    <a:pt x="2865" y="7011"/>
                    <a:pt x="2672" y="7054"/>
                    <a:pt x="2437" y="7054"/>
                  </a:cubicBezTo>
                  <a:cubicBezTo>
                    <a:pt x="2138" y="7054"/>
                    <a:pt x="1903" y="6968"/>
                    <a:pt x="1689" y="6840"/>
                  </a:cubicBezTo>
                  <a:cubicBezTo>
                    <a:pt x="1475" y="6690"/>
                    <a:pt x="1304" y="6498"/>
                    <a:pt x="1176" y="6284"/>
                  </a:cubicBezTo>
                  <a:cubicBezTo>
                    <a:pt x="1048" y="6049"/>
                    <a:pt x="962" y="5771"/>
                    <a:pt x="919" y="5472"/>
                  </a:cubicBezTo>
                  <a:cubicBezTo>
                    <a:pt x="855" y="5173"/>
                    <a:pt x="813" y="4852"/>
                    <a:pt x="813" y="4532"/>
                  </a:cubicBezTo>
                  <a:cubicBezTo>
                    <a:pt x="813" y="4254"/>
                    <a:pt x="855" y="3955"/>
                    <a:pt x="898" y="3655"/>
                  </a:cubicBezTo>
                  <a:cubicBezTo>
                    <a:pt x="962" y="3377"/>
                    <a:pt x="1048" y="3078"/>
                    <a:pt x="1133" y="2800"/>
                  </a:cubicBezTo>
                  <a:cubicBezTo>
                    <a:pt x="1240" y="2522"/>
                    <a:pt x="1368" y="2245"/>
                    <a:pt x="1518" y="2009"/>
                  </a:cubicBezTo>
                  <a:cubicBezTo>
                    <a:pt x="1668" y="1753"/>
                    <a:pt x="1839" y="1539"/>
                    <a:pt x="2010" y="1347"/>
                  </a:cubicBezTo>
                  <a:cubicBezTo>
                    <a:pt x="2181" y="1176"/>
                    <a:pt x="2373" y="1026"/>
                    <a:pt x="2587" y="919"/>
                  </a:cubicBezTo>
                  <a:cubicBezTo>
                    <a:pt x="2800" y="813"/>
                    <a:pt x="3014" y="748"/>
                    <a:pt x="3249" y="748"/>
                  </a:cubicBezTo>
                  <a:cubicBezTo>
                    <a:pt x="3377" y="748"/>
                    <a:pt x="3463" y="770"/>
                    <a:pt x="3548" y="813"/>
                  </a:cubicBezTo>
                  <a:cubicBezTo>
                    <a:pt x="3634" y="855"/>
                    <a:pt x="3698" y="898"/>
                    <a:pt x="3741" y="941"/>
                  </a:cubicBezTo>
                  <a:cubicBezTo>
                    <a:pt x="3784" y="1005"/>
                    <a:pt x="3826" y="1069"/>
                    <a:pt x="3848" y="1133"/>
                  </a:cubicBezTo>
                  <a:cubicBezTo>
                    <a:pt x="3869" y="1197"/>
                    <a:pt x="3890" y="1261"/>
                    <a:pt x="3890" y="1326"/>
                  </a:cubicBezTo>
                  <a:cubicBezTo>
                    <a:pt x="3890" y="1475"/>
                    <a:pt x="3848" y="1625"/>
                    <a:pt x="3805" y="1774"/>
                  </a:cubicBezTo>
                  <a:cubicBezTo>
                    <a:pt x="3741" y="1903"/>
                    <a:pt x="3655" y="2052"/>
                    <a:pt x="3570" y="2180"/>
                  </a:cubicBezTo>
                  <a:cubicBezTo>
                    <a:pt x="3463" y="2309"/>
                    <a:pt x="3356" y="2437"/>
                    <a:pt x="3228" y="2544"/>
                  </a:cubicBezTo>
                  <a:cubicBezTo>
                    <a:pt x="3100" y="2651"/>
                    <a:pt x="2971" y="2736"/>
                    <a:pt x="2822" y="2822"/>
                  </a:cubicBezTo>
                  <a:cubicBezTo>
                    <a:pt x="2694" y="2907"/>
                    <a:pt x="2544" y="2971"/>
                    <a:pt x="2416" y="3014"/>
                  </a:cubicBezTo>
                  <a:cubicBezTo>
                    <a:pt x="2266" y="3057"/>
                    <a:pt x="2138" y="3078"/>
                    <a:pt x="2010" y="3078"/>
                  </a:cubicBezTo>
                  <a:cubicBezTo>
                    <a:pt x="1924" y="3078"/>
                    <a:pt x="1860" y="3078"/>
                    <a:pt x="1817" y="3057"/>
                  </a:cubicBezTo>
                  <a:cubicBezTo>
                    <a:pt x="1774" y="3057"/>
                    <a:pt x="1732" y="3035"/>
                    <a:pt x="1710" y="3035"/>
                  </a:cubicBezTo>
                  <a:cubicBezTo>
                    <a:pt x="1689" y="3014"/>
                    <a:pt x="1668" y="2993"/>
                    <a:pt x="1646" y="2993"/>
                  </a:cubicBezTo>
                  <a:cubicBezTo>
                    <a:pt x="1646" y="2971"/>
                    <a:pt x="1625" y="2971"/>
                    <a:pt x="1603" y="2971"/>
                  </a:cubicBezTo>
                  <a:cubicBezTo>
                    <a:pt x="1582" y="2971"/>
                    <a:pt x="1561" y="2993"/>
                    <a:pt x="1561" y="3014"/>
                  </a:cubicBezTo>
                  <a:cubicBezTo>
                    <a:pt x="1539" y="3035"/>
                    <a:pt x="1518" y="3057"/>
                    <a:pt x="1518" y="3078"/>
                  </a:cubicBezTo>
                  <a:cubicBezTo>
                    <a:pt x="1518" y="3121"/>
                    <a:pt x="1497" y="3164"/>
                    <a:pt x="1497" y="3185"/>
                  </a:cubicBezTo>
                  <a:cubicBezTo>
                    <a:pt x="1497" y="3228"/>
                    <a:pt x="1497" y="3271"/>
                    <a:pt x="1497" y="3313"/>
                  </a:cubicBezTo>
                  <a:cubicBezTo>
                    <a:pt x="1497" y="3484"/>
                    <a:pt x="1539" y="3613"/>
                    <a:pt x="1625" y="3677"/>
                  </a:cubicBezTo>
                  <a:cubicBezTo>
                    <a:pt x="1710" y="3762"/>
                    <a:pt x="1817" y="3805"/>
                    <a:pt x="1945" y="3805"/>
                  </a:cubicBezTo>
                  <a:cubicBezTo>
                    <a:pt x="2138" y="3805"/>
                    <a:pt x="2352" y="3762"/>
                    <a:pt x="2544" y="3719"/>
                  </a:cubicBezTo>
                  <a:cubicBezTo>
                    <a:pt x="2758" y="3655"/>
                    <a:pt x="2971" y="3570"/>
                    <a:pt x="3164" y="3463"/>
                  </a:cubicBezTo>
                  <a:cubicBezTo>
                    <a:pt x="3377" y="3356"/>
                    <a:pt x="3570" y="3206"/>
                    <a:pt x="3762" y="3057"/>
                  </a:cubicBezTo>
                  <a:cubicBezTo>
                    <a:pt x="3933" y="2907"/>
                    <a:pt x="4104" y="2736"/>
                    <a:pt x="4254" y="2565"/>
                  </a:cubicBezTo>
                  <a:cubicBezTo>
                    <a:pt x="4382" y="2373"/>
                    <a:pt x="4489" y="2180"/>
                    <a:pt x="4574" y="1988"/>
                  </a:cubicBezTo>
                  <a:cubicBezTo>
                    <a:pt x="4660" y="1774"/>
                    <a:pt x="4703" y="1582"/>
                    <a:pt x="4703" y="1368"/>
                  </a:cubicBezTo>
                  <a:cubicBezTo>
                    <a:pt x="4703" y="1133"/>
                    <a:pt x="4660" y="941"/>
                    <a:pt x="4596" y="770"/>
                  </a:cubicBezTo>
                  <a:cubicBezTo>
                    <a:pt x="4532" y="599"/>
                    <a:pt x="4446" y="449"/>
                    <a:pt x="4318" y="342"/>
                  </a:cubicBezTo>
                  <a:cubicBezTo>
                    <a:pt x="4211" y="214"/>
                    <a:pt x="4061" y="129"/>
                    <a:pt x="3912" y="86"/>
                  </a:cubicBezTo>
                  <a:cubicBezTo>
                    <a:pt x="3741" y="22"/>
                    <a:pt x="3570" y="0"/>
                    <a:pt x="3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895225" y="3338675"/>
              <a:ext cx="113825" cy="109550"/>
            </a:xfrm>
            <a:custGeom>
              <a:avLst/>
              <a:gdLst/>
              <a:ahLst/>
              <a:cxnLst/>
              <a:rect l="l" t="t" r="r" b="b"/>
              <a:pathLst>
                <a:path w="4553" h="4382" extrusionOk="0">
                  <a:moveTo>
                    <a:pt x="2116" y="919"/>
                  </a:moveTo>
                  <a:cubicBezTo>
                    <a:pt x="2180" y="919"/>
                    <a:pt x="2223" y="941"/>
                    <a:pt x="2244" y="1005"/>
                  </a:cubicBezTo>
                  <a:cubicBezTo>
                    <a:pt x="2287" y="1069"/>
                    <a:pt x="2309" y="1154"/>
                    <a:pt x="2330" y="1261"/>
                  </a:cubicBezTo>
                  <a:cubicBezTo>
                    <a:pt x="2351" y="1368"/>
                    <a:pt x="2351" y="1496"/>
                    <a:pt x="2351" y="1667"/>
                  </a:cubicBezTo>
                  <a:cubicBezTo>
                    <a:pt x="2373" y="1796"/>
                    <a:pt x="2373" y="1967"/>
                    <a:pt x="2373" y="2138"/>
                  </a:cubicBezTo>
                  <a:cubicBezTo>
                    <a:pt x="2373" y="2287"/>
                    <a:pt x="2351" y="2458"/>
                    <a:pt x="2351" y="2629"/>
                  </a:cubicBezTo>
                  <a:cubicBezTo>
                    <a:pt x="2223" y="2458"/>
                    <a:pt x="2116" y="2287"/>
                    <a:pt x="2052" y="2074"/>
                  </a:cubicBezTo>
                  <a:cubicBezTo>
                    <a:pt x="1988" y="1860"/>
                    <a:pt x="1945" y="1646"/>
                    <a:pt x="1945" y="1411"/>
                  </a:cubicBezTo>
                  <a:cubicBezTo>
                    <a:pt x="1945" y="1090"/>
                    <a:pt x="2009" y="919"/>
                    <a:pt x="2116" y="919"/>
                  </a:cubicBezTo>
                  <a:close/>
                  <a:moveTo>
                    <a:pt x="1048" y="0"/>
                  </a:moveTo>
                  <a:cubicBezTo>
                    <a:pt x="1005" y="0"/>
                    <a:pt x="898" y="43"/>
                    <a:pt x="791" y="150"/>
                  </a:cubicBezTo>
                  <a:cubicBezTo>
                    <a:pt x="663" y="278"/>
                    <a:pt x="556" y="428"/>
                    <a:pt x="428" y="642"/>
                  </a:cubicBezTo>
                  <a:cubicBezTo>
                    <a:pt x="321" y="855"/>
                    <a:pt x="214" y="1112"/>
                    <a:pt x="128" y="1411"/>
                  </a:cubicBezTo>
                  <a:cubicBezTo>
                    <a:pt x="43" y="1710"/>
                    <a:pt x="0" y="2052"/>
                    <a:pt x="0" y="2437"/>
                  </a:cubicBezTo>
                  <a:cubicBezTo>
                    <a:pt x="0" y="2693"/>
                    <a:pt x="22" y="2950"/>
                    <a:pt x="86" y="3185"/>
                  </a:cubicBezTo>
                  <a:cubicBezTo>
                    <a:pt x="128" y="3420"/>
                    <a:pt x="235" y="3634"/>
                    <a:pt x="364" y="3805"/>
                  </a:cubicBezTo>
                  <a:cubicBezTo>
                    <a:pt x="492" y="3976"/>
                    <a:pt x="641" y="4125"/>
                    <a:pt x="834" y="4211"/>
                  </a:cubicBezTo>
                  <a:cubicBezTo>
                    <a:pt x="1026" y="4318"/>
                    <a:pt x="1240" y="4382"/>
                    <a:pt x="1518" y="4382"/>
                  </a:cubicBezTo>
                  <a:cubicBezTo>
                    <a:pt x="1817" y="4382"/>
                    <a:pt x="2052" y="4318"/>
                    <a:pt x="2266" y="4168"/>
                  </a:cubicBezTo>
                  <a:cubicBezTo>
                    <a:pt x="2458" y="4040"/>
                    <a:pt x="2629" y="3848"/>
                    <a:pt x="2757" y="3634"/>
                  </a:cubicBezTo>
                  <a:cubicBezTo>
                    <a:pt x="2843" y="3655"/>
                    <a:pt x="2907" y="3677"/>
                    <a:pt x="2993" y="3677"/>
                  </a:cubicBezTo>
                  <a:cubicBezTo>
                    <a:pt x="3078" y="3698"/>
                    <a:pt x="3164" y="3698"/>
                    <a:pt x="3270" y="3698"/>
                  </a:cubicBezTo>
                  <a:cubicBezTo>
                    <a:pt x="3441" y="3698"/>
                    <a:pt x="3591" y="3677"/>
                    <a:pt x="3741" y="3612"/>
                  </a:cubicBezTo>
                  <a:cubicBezTo>
                    <a:pt x="3890" y="3570"/>
                    <a:pt x="3997" y="3484"/>
                    <a:pt x="4104" y="3399"/>
                  </a:cubicBezTo>
                  <a:cubicBezTo>
                    <a:pt x="4211" y="3292"/>
                    <a:pt x="4296" y="3185"/>
                    <a:pt x="4360" y="3078"/>
                  </a:cubicBezTo>
                  <a:cubicBezTo>
                    <a:pt x="4446" y="2950"/>
                    <a:pt x="4489" y="2822"/>
                    <a:pt x="4531" y="2672"/>
                  </a:cubicBezTo>
                  <a:cubicBezTo>
                    <a:pt x="4553" y="2565"/>
                    <a:pt x="4553" y="2501"/>
                    <a:pt x="4531" y="2437"/>
                  </a:cubicBezTo>
                  <a:cubicBezTo>
                    <a:pt x="4510" y="2373"/>
                    <a:pt x="4489" y="2330"/>
                    <a:pt x="4446" y="2287"/>
                  </a:cubicBezTo>
                  <a:cubicBezTo>
                    <a:pt x="4403" y="2245"/>
                    <a:pt x="4339" y="2223"/>
                    <a:pt x="4296" y="2223"/>
                  </a:cubicBezTo>
                  <a:cubicBezTo>
                    <a:pt x="4264" y="2213"/>
                    <a:pt x="4238" y="2207"/>
                    <a:pt x="4211" y="2207"/>
                  </a:cubicBezTo>
                  <a:cubicBezTo>
                    <a:pt x="4184" y="2207"/>
                    <a:pt x="4157" y="2213"/>
                    <a:pt x="4125" y="2223"/>
                  </a:cubicBezTo>
                  <a:cubicBezTo>
                    <a:pt x="4083" y="2223"/>
                    <a:pt x="4040" y="2245"/>
                    <a:pt x="3997" y="2266"/>
                  </a:cubicBezTo>
                  <a:cubicBezTo>
                    <a:pt x="3954" y="2287"/>
                    <a:pt x="3933" y="2330"/>
                    <a:pt x="3933" y="2373"/>
                  </a:cubicBezTo>
                  <a:cubicBezTo>
                    <a:pt x="3912" y="2480"/>
                    <a:pt x="3890" y="2565"/>
                    <a:pt x="3848" y="2672"/>
                  </a:cubicBezTo>
                  <a:cubicBezTo>
                    <a:pt x="3805" y="2758"/>
                    <a:pt x="3762" y="2843"/>
                    <a:pt x="3698" y="2907"/>
                  </a:cubicBezTo>
                  <a:cubicBezTo>
                    <a:pt x="3634" y="2971"/>
                    <a:pt x="3570" y="3014"/>
                    <a:pt x="3484" y="3057"/>
                  </a:cubicBezTo>
                  <a:cubicBezTo>
                    <a:pt x="3399" y="3100"/>
                    <a:pt x="3292" y="3121"/>
                    <a:pt x="3185" y="3121"/>
                  </a:cubicBezTo>
                  <a:lnTo>
                    <a:pt x="3078" y="3121"/>
                  </a:lnTo>
                  <a:cubicBezTo>
                    <a:pt x="3057" y="3121"/>
                    <a:pt x="3014" y="3121"/>
                    <a:pt x="2971" y="3100"/>
                  </a:cubicBezTo>
                  <a:cubicBezTo>
                    <a:pt x="3035" y="2929"/>
                    <a:pt x="3057" y="2736"/>
                    <a:pt x="3078" y="2544"/>
                  </a:cubicBezTo>
                  <a:cubicBezTo>
                    <a:pt x="3121" y="2351"/>
                    <a:pt x="3121" y="2159"/>
                    <a:pt x="3121" y="1967"/>
                  </a:cubicBezTo>
                  <a:cubicBezTo>
                    <a:pt x="3121" y="1732"/>
                    <a:pt x="3099" y="1496"/>
                    <a:pt x="3057" y="1283"/>
                  </a:cubicBezTo>
                  <a:cubicBezTo>
                    <a:pt x="3014" y="1069"/>
                    <a:pt x="2950" y="877"/>
                    <a:pt x="2864" y="727"/>
                  </a:cubicBezTo>
                  <a:cubicBezTo>
                    <a:pt x="2779" y="577"/>
                    <a:pt x="2693" y="449"/>
                    <a:pt x="2586" y="364"/>
                  </a:cubicBezTo>
                  <a:cubicBezTo>
                    <a:pt x="2480" y="278"/>
                    <a:pt x="2351" y="235"/>
                    <a:pt x="2244" y="235"/>
                  </a:cubicBezTo>
                  <a:cubicBezTo>
                    <a:pt x="2095" y="235"/>
                    <a:pt x="1967" y="257"/>
                    <a:pt x="1860" y="342"/>
                  </a:cubicBezTo>
                  <a:cubicBezTo>
                    <a:pt x="1774" y="406"/>
                    <a:pt x="1667" y="492"/>
                    <a:pt x="1603" y="599"/>
                  </a:cubicBezTo>
                  <a:cubicBezTo>
                    <a:pt x="1539" y="706"/>
                    <a:pt x="1475" y="834"/>
                    <a:pt x="1454" y="983"/>
                  </a:cubicBezTo>
                  <a:cubicBezTo>
                    <a:pt x="1411" y="1133"/>
                    <a:pt x="1389" y="1283"/>
                    <a:pt x="1389" y="1454"/>
                  </a:cubicBezTo>
                  <a:cubicBezTo>
                    <a:pt x="1389" y="1817"/>
                    <a:pt x="1454" y="2180"/>
                    <a:pt x="1582" y="2501"/>
                  </a:cubicBezTo>
                  <a:cubicBezTo>
                    <a:pt x="1710" y="2822"/>
                    <a:pt x="1902" y="3078"/>
                    <a:pt x="2138" y="3292"/>
                  </a:cubicBezTo>
                  <a:cubicBezTo>
                    <a:pt x="2073" y="3420"/>
                    <a:pt x="1988" y="3506"/>
                    <a:pt x="1902" y="3591"/>
                  </a:cubicBezTo>
                  <a:cubicBezTo>
                    <a:pt x="1796" y="3655"/>
                    <a:pt x="1667" y="3698"/>
                    <a:pt x="1539" y="3698"/>
                  </a:cubicBezTo>
                  <a:cubicBezTo>
                    <a:pt x="1432" y="3698"/>
                    <a:pt x="1325" y="3655"/>
                    <a:pt x="1240" y="3612"/>
                  </a:cubicBezTo>
                  <a:cubicBezTo>
                    <a:pt x="1154" y="3548"/>
                    <a:pt x="1069" y="3484"/>
                    <a:pt x="1005" y="3377"/>
                  </a:cubicBezTo>
                  <a:cubicBezTo>
                    <a:pt x="941" y="3249"/>
                    <a:pt x="877" y="3121"/>
                    <a:pt x="834" y="2950"/>
                  </a:cubicBezTo>
                  <a:cubicBezTo>
                    <a:pt x="812" y="2800"/>
                    <a:pt x="791" y="2608"/>
                    <a:pt x="791" y="2373"/>
                  </a:cubicBezTo>
                  <a:cubicBezTo>
                    <a:pt x="791" y="2116"/>
                    <a:pt x="791" y="1903"/>
                    <a:pt x="834" y="1732"/>
                  </a:cubicBezTo>
                  <a:cubicBezTo>
                    <a:pt x="877" y="1539"/>
                    <a:pt x="898" y="1390"/>
                    <a:pt x="962" y="1261"/>
                  </a:cubicBezTo>
                  <a:cubicBezTo>
                    <a:pt x="1005" y="1133"/>
                    <a:pt x="1069" y="1026"/>
                    <a:pt x="1112" y="941"/>
                  </a:cubicBezTo>
                  <a:cubicBezTo>
                    <a:pt x="1176" y="855"/>
                    <a:pt x="1218" y="791"/>
                    <a:pt x="1261" y="727"/>
                  </a:cubicBezTo>
                  <a:cubicBezTo>
                    <a:pt x="1325" y="684"/>
                    <a:pt x="1368" y="620"/>
                    <a:pt x="1368" y="535"/>
                  </a:cubicBezTo>
                  <a:cubicBezTo>
                    <a:pt x="1389" y="449"/>
                    <a:pt x="1389" y="364"/>
                    <a:pt x="1347" y="300"/>
                  </a:cubicBezTo>
                  <a:cubicBezTo>
                    <a:pt x="1325" y="214"/>
                    <a:pt x="1283" y="150"/>
                    <a:pt x="1240" y="86"/>
                  </a:cubicBezTo>
                  <a:cubicBezTo>
                    <a:pt x="1176" y="22"/>
                    <a:pt x="111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983925" y="3262800"/>
              <a:ext cx="72150" cy="285350"/>
            </a:xfrm>
            <a:custGeom>
              <a:avLst/>
              <a:gdLst/>
              <a:ahLst/>
              <a:cxnLst/>
              <a:rect l="l" t="t" r="r" b="b"/>
              <a:pathLst>
                <a:path w="2886" h="11414" extrusionOk="0">
                  <a:moveTo>
                    <a:pt x="1176" y="5408"/>
                  </a:moveTo>
                  <a:cubicBezTo>
                    <a:pt x="1304" y="5643"/>
                    <a:pt x="1411" y="5878"/>
                    <a:pt x="1496" y="6135"/>
                  </a:cubicBezTo>
                  <a:cubicBezTo>
                    <a:pt x="1603" y="6391"/>
                    <a:pt x="1667" y="6647"/>
                    <a:pt x="1732" y="6904"/>
                  </a:cubicBezTo>
                  <a:cubicBezTo>
                    <a:pt x="1796" y="7182"/>
                    <a:pt x="1860" y="7417"/>
                    <a:pt x="1881" y="7673"/>
                  </a:cubicBezTo>
                  <a:cubicBezTo>
                    <a:pt x="1924" y="7930"/>
                    <a:pt x="1924" y="8165"/>
                    <a:pt x="1924" y="8422"/>
                  </a:cubicBezTo>
                  <a:cubicBezTo>
                    <a:pt x="1924" y="8742"/>
                    <a:pt x="1924" y="9041"/>
                    <a:pt x="1881" y="9319"/>
                  </a:cubicBezTo>
                  <a:cubicBezTo>
                    <a:pt x="1860" y="9597"/>
                    <a:pt x="1838" y="9832"/>
                    <a:pt x="1796" y="10025"/>
                  </a:cubicBezTo>
                  <a:cubicBezTo>
                    <a:pt x="1753" y="10217"/>
                    <a:pt x="1689" y="10367"/>
                    <a:pt x="1625" y="10473"/>
                  </a:cubicBezTo>
                  <a:cubicBezTo>
                    <a:pt x="1561" y="10580"/>
                    <a:pt x="1496" y="10644"/>
                    <a:pt x="1411" y="10644"/>
                  </a:cubicBezTo>
                  <a:cubicBezTo>
                    <a:pt x="1368" y="10644"/>
                    <a:pt x="1325" y="10623"/>
                    <a:pt x="1283" y="10559"/>
                  </a:cubicBezTo>
                  <a:cubicBezTo>
                    <a:pt x="1261" y="10516"/>
                    <a:pt x="1240" y="10452"/>
                    <a:pt x="1219" y="10367"/>
                  </a:cubicBezTo>
                  <a:cubicBezTo>
                    <a:pt x="1197" y="10302"/>
                    <a:pt x="1197" y="10196"/>
                    <a:pt x="1176" y="10110"/>
                  </a:cubicBezTo>
                  <a:cubicBezTo>
                    <a:pt x="1176" y="10025"/>
                    <a:pt x="1176" y="9918"/>
                    <a:pt x="1176" y="9854"/>
                  </a:cubicBezTo>
                  <a:lnTo>
                    <a:pt x="1176" y="5408"/>
                  </a:lnTo>
                  <a:close/>
                  <a:moveTo>
                    <a:pt x="620" y="0"/>
                  </a:moveTo>
                  <a:cubicBezTo>
                    <a:pt x="577" y="0"/>
                    <a:pt x="535" y="0"/>
                    <a:pt x="492" y="22"/>
                  </a:cubicBezTo>
                  <a:cubicBezTo>
                    <a:pt x="449" y="22"/>
                    <a:pt x="428" y="22"/>
                    <a:pt x="385" y="43"/>
                  </a:cubicBezTo>
                  <a:cubicBezTo>
                    <a:pt x="364" y="43"/>
                    <a:pt x="321" y="64"/>
                    <a:pt x="300" y="64"/>
                  </a:cubicBezTo>
                  <a:cubicBezTo>
                    <a:pt x="278" y="86"/>
                    <a:pt x="278" y="107"/>
                    <a:pt x="278" y="128"/>
                  </a:cubicBezTo>
                  <a:cubicBezTo>
                    <a:pt x="278" y="128"/>
                    <a:pt x="278" y="150"/>
                    <a:pt x="300" y="171"/>
                  </a:cubicBezTo>
                  <a:cubicBezTo>
                    <a:pt x="300" y="193"/>
                    <a:pt x="321" y="214"/>
                    <a:pt x="321" y="235"/>
                  </a:cubicBezTo>
                  <a:cubicBezTo>
                    <a:pt x="342" y="257"/>
                    <a:pt x="364" y="299"/>
                    <a:pt x="364" y="342"/>
                  </a:cubicBezTo>
                  <a:cubicBezTo>
                    <a:pt x="385" y="385"/>
                    <a:pt x="385" y="428"/>
                    <a:pt x="385" y="513"/>
                  </a:cubicBezTo>
                  <a:lnTo>
                    <a:pt x="385" y="3463"/>
                  </a:lnTo>
                  <a:lnTo>
                    <a:pt x="300" y="3463"/>
                  </a:lnTo>
                  <a:cubicBezTo>
                    <a:pt x="278" y="3463"/>
                    <a:pt x="257" y="3484"/>
                    <a:pt x="235" y="3484"/>
                  </a:cubicBezTo>
                  <a:cubicBezTo>
                    <a:pt x="150" y="3484"/>
                    <a:pt x="86" y="3527"/>
                    <a:pt x="64" y="3570"/>
                  </a:cubicBezTo>
                  <a:cubicBezTo>
                    <a:pt x="22" y="3612"/>
                    <a:pt x="0" y="3677"/>
                    <a:pt x="0" y="3719"/>
                  </a:cubicBezTo>
                  <a:cubicBezTo>
                    <a:pt x="0" y="3805"/>
                    <a:pt x="22" y="3890"/>
                    <a:pt x="86" y="3954"/>
                  </a:cubicBezTo>
                  <a:lnTo>
                    <a:pt x="321" y="4189"/>
                  </a:lnTo>
                  <a:lnTo>
                    <a:pt x="342" y="4211"/>
                  </a:lnTo>
                  <a:lnTo>
                    <a:pt x="385" y="4254"/>
                  </a:lnTo>
                  <a:lnTo>
                    <a:pt x="385" y="9854"/>
                  </a:lnTo>
                  <a:cubicBezTo>
                    <a:pt x="385" y="10046"/>
                    <a:pt x="406" y="10238"/>
                    <a:pt x="428" y="10409"/>
                  </a:cubicBezTo>
                  <a:cubicBezTo>
                    <a:pt x="470" y="10602"/>
                    <a:pt x="513" y="10773"/>
                    <a:pt x="577" y="10922"/>
                  </a:cubicBezTo>
                  <a:cubicBezTo>
                    <a:pt x="663" y="11072"/>
                    <a:pt x="770" y="11179"/>
                    <a:pt x="877" y="11264"/>
                  </a:cubicBezTo>
                  <a:cubicBezTo>
                    <a:pt x="1005" y="11350"/>
                    <a:pt x="1154" y="11414"/>
                    <a:pt x="1347" y="11414"/>
                  </a:cubicBezTo>
                  <a:cubicBezTo>
                    <a:pt x="1539" y="11414"/>
                    <a:pt x="1732" y="11328"/>
                    <a:pt x="1903" y="11179"/>
                  </a:cubicBezTo>
                  <a:cubicBezTo>
                    <a:pt x="2074" y="11029"/>
                    <a:pt x="2223" y="10815"/>
                    <a:pt x="2330" y="10559"/>
                  </a:cubicBezTo>
                  <a:cubicBezTo>
                    <a:pt x="2458" y="10302"/>
                    <a:pt x="2544" y="9982"/>
                    <a:pt x="2608" y="9618"/>
                  </a:cubicBezTo>
                  <a:cubicBezTo>
                    <a:pt x="2693" y="9234"/>
                    <a:pt x="2715" y="8849"/>
                    <a:pt x="2715" y="8422"/>
                  </a:cubicBezTo>
                  <a:cubicBezTo>
                    <a:pt x="2715" y="7973"/>
                    <a:pt x="2672" y="7588"/>
                    <a:pt x="2608" y="7203"/>
                  </a:cubicBezTo>
                  <a:cubicBezTo>
                    <a:pt x="2544" y="6840"/>
                    <a:pt x="2437" y="6477"/>
                    <a:pt x="2287" y="6156"/>
                  </a:cubicBezTo>
                  <a:cubicBezTo>
                    <a:pt x="2159" y="5814"/>
                    <a:pt x="2009" y="5493"/>
                    <a:pt x="1817" y="5194"/>
                  </a:cubicBezTo>
                  <a:cubicBezTo>
                    <a:pt x="1625" y="4895"/>
                    <a:pt x="1411" y="4596"/>
                    <a:pt x="1176" y="4296"/>
                  </a:cubicBezTo>
                  <a:lnTo>
                    <a:pt x="1176" y="4083"/>
                  </a:lnTo>
                  <a:lnTo>
                    <a:pt x="2373" y="4147"/>
                  </a:lnTo>
                  <a:cubicBezTo>
                    <a:pt x="2437" y="4147"/>
                    <a:pt x="2501" y="4168"/>
                    <a:pt x="2522" y="4189"/>
                  </a:cubicBezTo>
                  <a:cubicBezTo>
                    <a:pt x="2565" y="4189"/>
                    <a:pt x="2587" y="4211"/>
                    <a:pt x="2608" y="4211"/>
                  </a:cubicBezTo>
                  <a:cubicBezTo>
                    <a:pt x="2629" y="4232"/>
                    <a:pt x="2651" y="4254"/>
                    <a:pt x="2651" y="4254"/>
                  </a:cubicBezTo>
                  <a:cubicBezTo>
                    <a:pt x="2651" y="4275"/>
                    <a:pt x="2672" y="4275"/>
                    <a:pt x="2693" y="4275"/>
                  </a:cubicBezTo>
                  <a:cubicBezTo>
                    <a:pt x="2715" y="4275"/>
                    <a:pt x="2758" y="4254"/>
                    <a:pt x="2779" y="4189"/>
                  </a:cubicBezTo>
                  <a:cubicBezTo>
                    <a:pt x="2800" y="4147"/>
                    <a:pt x="2822" y="4083"/>
                    <a:pt x="2843" y="3997"/>
                  </a:cubicBezTo>
                  <a:cubicBezTo>
                    <a:pt x="2843" y="3933"/>
                    <a:pt x="2864" y="3848"/>
                    <a:pt x="2864" y="3783"/>
                  </a:cubicBezTo>
                  <a:cubicBezTo>
                    <a:pt x="2886" y="3719"/>
                    <a:pt x="2886" y="3655"/>
                    <a:pt x="2886" y="3612"/>
                  </a:cubicBezTo>
                  <a:cubicBezTo>
                    <a:pt x="2886" y="3506"/>
                    <a:pt x="2843" y="3441"/>
                    <a:pt x="2758" y="3399"/>
                  </a:cubicBezTo>
                  <a:cubicBezTo>
                    <a:pt x="2672" y="3356"/>
                    <a:pt x="2565" y="3335"/>
                    <a:pt x="2458" y="3335"/>
                  </a:cubicBezTo>
                  <a:lnTo>
                    <a:pt x="2202" y="3335"/>
                  </a:lnTo>
                  <a:cubicBezTo>
                    <a:pt x="2116" y="3335"/>
                    <a:pt x="2009" y="3335"/>
                    <a:pt x="1881" y="3356"/>
                  </a:cubicBezTo>
                  <a:cubicBezTo>
                    <a:pt x="1774" y="3356"/>
                    <a:pt x="1667" y="3377"/>
                    <a:pt x="1539" y="3377"/>
                  </a:cubicBezTo>
                  <a:cubicBezTo>
                    <a:pt x="1411" y="3377"/>
                    <a:pt x="1283" y="3399"/>
                    <a:pt x="1176" y="3399"/>
                  </a:cubicBezTo>
                  <a:lnTo>
                    <a:pt x="1176" y="470"/>
                  </a:lnTo>
                  <a:cubicBezTo>
                    <a:pt x="1176" y="342"/>
                    <a:pt x="1112" y="235"/>
                    <a:pt x="1026" y="150"/>
                  </a:cubicBezTo>
                  <a:cubicBezTo>
                    <a:pt x="919" y="43"/>
                    <a:pt x="791" y="0"/>
                    <a:pt x="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053375" y="3262800"/>
              <a:ext cx="72175" cy="285350"/>
            </a:xfrm>
            <a:custGeom>
              <a:avLst/>
              <a:gdLst/>
              <a:ahLst/>
              <a:cxnLst/>
              <a:rect l="l" t="t" r="r" b="b"/>
              <a:pathLst>
                <a:path w="2887" h="11414" extrusionOk="0">
                  <a:moveTo>
                    <a:pt x="1176" y="5408"/>
                  </a:moveTo>
                  <a:cubicBezTo>
                    <a:pt x="1305" y="5643"/>
                    <a:pt x="1412" y="5878"/>
                    <a:pt x="1497" y="6135"/>
                  </a:cubicBezTo>
                  <a:cubicBezTo>
                    <a:pt x="1604" y="6391"/>
                    <a:pt x="1689" y="6647"/>
                    <a:pt x="1754" y="6904"/>
                  </a:cubicBezTo>
                  <a:cubicBezTo>
                    <a:pt x="1818" y="7182"/>
                    <a:pt x="1860" y="7417"/>
                    <a:pt x="1882" y="7673"/>
                  </a:cubicBezTo>
                  <a:cubicBezTo>
                    <a:pt x="1925" y="7930"/>
                    <a:pt x="1946" y="8165"/>
                    <a:pt x="1946" y="8422"/>
                  </a:cubicBezTo>
                  <a:cubicBezTo>
                    <a:pt x="1946" y="8742"/>
                    <a:pt x="1925" y="9041"/>
                    <a:pt x="1903" y="9319"/>
                  </a:cubicBezTo>
                  <a:cubicBezTo>
                    <a:pt x="1882" y="9597"/>
                    <a:pt x="1839" y="9832"/>
                    <a:pt x="1796" y="10025"/>
                  </a:cubicBezTo>
                  <a:cubicBezTo>
                    <a:pt x="1754" y="10217"/>
                    <a:pt x="1689" y="10367"/>
                    <a:pt x="1625" y="10473"/>
                  </a:cubicBezTo>
                  <a:cubicBezTo>
                    <a:pt x="1561" y="10580"/>
                    <a:pt x="1497" y="10644"/>
                    <a:pt x="1433" y="10644"/>
                  </a:cubicBezTo>
                  <a:cubicBezTo>
                    <a:pt x="1369" y="10644"/>
                    <a:pt x="1326" y="10623"/>
                    <a:pt x="1305" y="10559"/>
                  </a:cubicBezTo>
                  <a:cubicBezTo>
                    <a:pt x="1262" y="10516"/>
                    <a:pt x="1241" y="10452"/>
                    <a:pt x="1219" y="10367"/>
                  </a:cubicBezTo>
                  <a:cubicBezTo>
                    <a:pt x="1198" y="10302"/>
                    <a:pt x="1198" y="10196"/>
                    <a:pt x="1198" y="10110"/>
                  </a:cubicBezTo>
                  <a:cubicBezTo>
                    <a:pt x="1176" y="10025"/>
                    <a:pt x="1176" y="9918"/>
                    <a:pt x="1176" y="9854"/>
                  </a:cubicBezTo>
                  <a:lnTo>
                    <a:pt x="1176" y="5408"/>
                  </a:lnTo>
                  <a:close/>
                  <a:moveTo>
                    <a:pt x="621" y="0"/>
                  </a:moveTo>
                  <a:cubicBezTo>
                    <a:pt x="578" y="0"/>
                    <a:pt x="535" y="0"/>
                    <a:pt x="493" y="22"/>
                  </a:cubicBezTo>
                  <a:cubicBezTo>
                    <a:pt x="471" y="22"/>
                    <a:pt x="428" y="22"/>
                    <a:pt x="386" y="43"/>
                  </a:cubicBezTo>
                  <a:cubicBezTo>
                    <a:pt x="364" y="43"/>
                    <a:pt x="343" y="64"/>
                    <a:pt x="322" y="64"/>
                  </a:cubicBezTo>
                  <a:cubicBezTo>
                    <a:pt x="300" y="86"/>
                    <a:pt x="279" y="107"/>
                    <a:pt x="279" y="128"/>
                  </a:cubicBezTo>
                  <a:cubicBezTo>
                    <a:pt x="279" y="128"/>
                    <a:pt x="300" y="150"/>
                    <a:pt x="300" y="171"/>
                  </a:cubicBezTo>
                  <a:cubicBezTo>
                    <a:pt x="322" y="193"/>
                    <a:pt x="322" y="214"/>
                    <a:pt x="343" y="235"/>
                  </a:cubicBezTo>
                  <a:cubicBezTo>
                    <a:pt x="343" y="257"/>
                    <a:pt x="364" y="299"/>
                    <a:pt x="364" y="342"/>
                  </a:cubicBezTo>
                  <a:cubicBezTo>
                    <a:pt x="386" y="385"/>
                    <a:pt x="386" y="428"/>
                    <a:pt x="386" y="513"/>
                  </a:cubicBezTo>
                  <a:lnTo>
                    <a:pt x="386" y="3463"/>
                  </a:lnTo>
                  <a:lnTo>
                    <a:pt x="300" y="3463"/>
                  </a:lnTo>
                  <a:cubicBezTo>
                    <a:pt x="279" y="3463"/>
                    <a:pt x="257" y="3484"/>
                    <a:pt x="236" y="3484"/>
                  </a:cubicBezTo>
                  <a:cubicBezTo>
                    <a:pt x="151" y="3484"/>
                    <a:pt x="108" y="3527"/>
                    <a:pt x="65" y="3570"/>
                  </a:cubicBezTo>
                  <a:cubicBezTo>
                    <a:pt x="22" y="3612"/>
                    <a:pt x="1" y="3677"/>
                    <a:pt x="1" y="3719"/>
                  </a:cubicBezTo>
                  <a:cubicBezTo>
                    <a:pt x="1" y="3805"/>
                    <a:pt x="44" y="3890"/>
                    <a:pt x="108" y="3954"/>
                  </a:cubicBezTo>
                  <a:lnTo>
                    <a:pt x="322" y="4189"/>
                  </a:lnTo>
                  <a:lnTo>
                    <a:pt x="364" y="4211"/>
                  </a:lnTo>
                  <a:lnTo>
                    <a:pt x="386" y="4254"/>
                  </a:lnTo>
                  <a:lnTo>
                    <a:pt x="386" y="9854"/>
                  </a:lnTo>
                  <a:cubicBezTo>
                    <a:pt x="386" y="10046"/>
                    <a:pt x="407" y="10238"/>
                    <a:pt x="428" y="10409"/>
                  </a:cubicBezTo>
                  <a:cubicBezTo>
                    <a:pt x="471" y="10602"/>
                    <a:pt x="514" y="10773"/>
                    <a:pt x="599" y="10922"/>
                  </a:cubicBezTo>
                  <a:cubicBezTo>
                    <a:pt x="663" y="11072"/>
                    <a:pt x="770" y="11179"/>
                    <a:pt x="899" y="11264"/>
                  </a:cubicBezTo>
                  <a:cubicBezTo>
                    <a:pt x="1005" y="11350"/>
                    <a:pt x="1155" y="11414"/>
                    <a:pt x="1347" y="11414"/>
                  </a:cubicBezTo>
                  <a:cubicBezTo>
                    <a:pt x="1561" y="11414"/>
                    <a:pt x="1732" y="11328"/>
                    <a:pt x="1903" y="11179"/>
                  </a:cubicBezTo>
                  <a:cubicBezTo>
                    <a:pt x="2074" y="11029"/>
                    <a:pt x="2224" y="10815"/>
                    <a:pt x="2352" y="10559"/>
                  </a:cubicBezTo>
                  <a:cubicBezTo>
                    <a:pt x="2459" y="10302"/>
                    <a:pt x="2566" y="9982"/>
                    <a:pt x="2630" y="9618"/>
                  </a:cubicBezTo>
                  <a:cubicBezTo>
                    <a:pt x="2694" y="9234"/>
                    <a:pt x="2715" y="8849"/>
                    <a:pt x="2715" y="8422"/>
                  </a:cubicBezTo>
                  <a:cubicBezTo>
                    <a:pt x="2715" y="7973"/>
                    <a:pt x="2694" y="7588"/>
                    <a:pt x="2609" y="7203"/>
                  </a:cubicBezTo>
                  <a:cubicBezTo>
                    <a:pt x="2544" y="6840"/>
                    <a:pt x="2438" y="6477"/>
                    <a:pt x="2309" y="6156"/>
                  </a:cubicBezTo>
                  <a:cubicBezTo>
                    <a:pt x="2181" y="5814"/>
                    <a:pt x="2010" y="5493"/>
                    <a:pt x="1818" y="5194"/>
                  </a:cubicBezTo>
                  <a:cubicBezTo>
                    <a:pt x="1625" y="4895"/>
                    <a:pt x="1412" y="4596"/>
                    <a:pt x="1176" y="4296"/>
                  </a:cubicBezTo>
                  <a:lnTo>
                    <a:pt x="1176" y="4083"/>
                  </a:lnTo>
                  <a:lnTo>
                    <a:pt x="2373" y="4147"/>
                  </a:lnTo>
                  <a:cubicBezTo>
                    <a:pt x="2438" y="4147"/>
                    <a:pt x="2502" y="4168"/>
                    <a:pt x="2523" y="4189"/>
                  </a:cubicBezTo>
                  <a:cubicBezTo>
                    <a:pt x="2566" y="4189"/>
                    <a:pt x="2587" y="4211"/>
                    <a:pt x="2609" y="4211"/>
                  </a:cubicBezTo>
                  <a:cubicBezTo>
                    <a:pt x="2630" y="4232"/>
                    <a:pt x="2651" y="4254"/>
                    <a:pt x="2651" y="4254"/>
                  </a:cubicBezTo>
                  <a:cubicBezTo>
                    <a:pt x="2673" y="4275"/>
                    <a:pt x="2673" y="4275"/>
                    <a:pt x="2694" y="4275"/>
                  </a:cubicBezTo>
                  <a:cubicBezTo>
                    <a:pt x="2737" y="4275"/>
                    <a:pt x="2758" y="4254"/>
                    <a:pt x="2780" y="4189"/>
                  </a:cubicBezTo>
                  <a:cubicBezTo>
                    <a:pt x="2801" y="4147"/>
                    <a:pt x="2822" y="4083"/>
                    <a:pt x="2844" y="3997"/>
                  </a:cubicBezTo>
                  <a:cubicBezTo>
                    <a:pt x="2865" y="3933"/>
                    <a:pt x="2865" y="3848"/>
                    <a:pt x="2886" y="3783"/>
                  </a:cubicBezTo>
                  <a:cubicBezTo>
                    <a:pt x="2886" y="3719"/>
                    <a:pt x="2886" y="3655"/>
                    <a:pt x="2886" y="3612"/>
                  </a:cubicBezTo>
                  <a:cubicBezTo>
                    <a:pt x="2886" y="3506"/>
                    <a:pt x="2844" y="3441"/>
                    <a:pt x="2758" y="3399"/>
                  </a:cubicBezTo>
                  <a:cubicBezTo>
                    <a:pt x="2673" y="3356"/>
                    <a:pt x="2587" y="3335"/>
                    <a:pt x="2459" y="3335"/>
                  </a:cubicBezTo>
                  <a:lnTo>
                    <a:pt x="2202" y="3335"/>
                  </a:lnTo>
                  <a:cubicBezTo>
                    <a:pt x="2117" y="3335"/>
                    <a:pt x="2010" y="3335"/>
                    <a:pt x="1903" y="3356"/>
                  </a:cubicBezTo>
                  <a:cubicBezTo>
                    <a:pt x="1775" y="3356"/>
                    <a:pt x="1668" y="3377"/>
                    <a:pt x="1540" y="3377"/>
                  </a:cubicBezTo>
                  <a:cubicBezTo>
                    <a:pt x="1412" y="3377"/>
                    <a:pt x="1305" y="3399"/>
                    <a:pt x="1176" y="3399"/>
                  </a:cubicBezTo>
                  <a:lnTo>
                    <a:pt x="1176" y="470"/>
                  </a:lnTo>
                  <a:cubicBezTo>
                    <a:pt x="1176" y="342"/>
                    <a:pt x="1134" y="235"/>
                    <a:pt x="1027" y="150"/>
                  </a:cubicBezTo>
                  <a:cubicBezTo>
                    <a:pt x="920" y="43"/>
                    <a:pt x="79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29275" y="3339200"/>
              <a:ext cx="96725" cy="109025"/>
            </a:xfrm>
            <a:custGeom>
              <a:avLst/>
              <a:gdLst/>
              <a:ahLst/>
              <a:cxnLst/>
              <a:rect l="l" t="t" r="r" b="b"/>
              <a:pathLst>
                <a:path w="3869" h="4361" extrusionOk="0">
                  <a:moveTo>
                    <a:pt x="1496" y="685"/>
                  </a:moveTo>
                  <a:cubicBezTo>
                    <a:pt x="1560" y="685"/>
                    <a:pt x="1624" y="727"/>
                    <a:pt x="1667" y="792"/>
                  </a:cubicBezTo>
                  <a:cubicBezTo>
                    <a:pt x="1689" y="856"/>
                    <a:pt x="1710" y="941"/>
                    <a:pt x="1710" y="1048"/>
                  </a:cubicBezTo>
                  <a:cubicBezTo>
                    <a:pt x="1710" y="1198"/>
                    <a:pt x="1689" y="1369"/>
                    <a:pt x="1667" y="1497"/>
                  </a:cubicBezTo>
                  <a:cubicBezTo>
                    <a:pt x="1624" y="1646"/>
                    <a:pt x="1560" y="1775"/>
                    <a:pt x="1475" y="1903"/>
                  </a:cubicBezTo>
                  <a:cubicBezTo>
                    <a:pt x="1411" y="2031"/>
                    <a:pt x="1325" y="2138"/>
                    <a:pt x="1218" y="2224"/>
                  </a:cubicBezTo>
                  <a:cubicBezTo>
                    <a:pt x="1111" y="2309"/>
                    <a:pt x="1005" y="2395"/>
                    <a:pt x="855" y="2459"/>
                  </a:cubicBezTo>
                  <a:cubicBezTo>
                    <a:pt x="855" y="2416"/>
                    <a:pt x="855" y="2395"/>
                    <a:pt x="855" y="2352"/>
                  </a:cubicBezTo>
                  <a:cubicBezTo>
                    <a:pt x="855" y="2330"/>
                    <a:pt x="855" y="2309"/>
                    <a:pt x="855" y="2266"/>
                  </a:cubicBezTo>
                  <a:cubicBezTo>
                    <a:pt x="855" y="2202"/>
                    <a:pt x="855" y="2117"/>
                    <a:pt x="855" y="2010"/>
                  </a:cubicBezTo>
                  <a:cubicBezTo>
                    <a:pt x="876" y="1903"/>
                    <a:pt x="876" y="1775"/>
                    <a:pt x="898" y="1668"/>
                  </a:cubicBezTo>
                  <a:cubicBezTo>
                    <a:pt x="919" y="1540"/>
                    <a:pt x="940" y="1433"/>
                    <a:pt x="983" y="1326"/>
                  </a:cubicBezTo>
                  <a:cubicBezTo>
                    <a:pt x="1005" y="1198"/>
                    <a:pt x="1047" y="1091"/>
                    <a:pt x="1090" y="1005"/>
                  </a:cubicBezTo>
                  <a:cubicBezTo>
                    <a:pt x="1154" y="898"/>
                    <a:pt x="1197" y="834"/>
                    <a:pt x="1261" y="770"/>
                  </a:cubicBezTo>
                  <a:cubicBezTo>
                    <a:pt x="1347" y="706"/>
                    <a:pt x="1411" y="685"/>
                    <a:pt x="1496" y="685"/>
                  </a:cubicBezTo>
                  <a:close/>
                  <a:moveTo>
                    <a:pt x="1582" y="1"/>
                  </a:moveTo>
                  <a:cubicBezTo>
                    <a:pt x="1389" y="1"/>
                    <a:pt x="1197" y="43"/>
                    <a:pt x="1005" y="172"/>
                  </a:cubicBezTo>
                  <a:cubicBezTo>
                    <a:pt x="812" y="279"/>
                    <a:pt x="641" y="450"/>
                    <a:pt x="492" y="642"/>
                  </a:cubicBezTo>
                  <a:cubicBezTo>
                    <a:pt x="342" y="856"/>
                    <a:pt x="235" y="1112"/>
                    <a:pt x="150" y="1390"/>
                  </a:cubicBezTo>
                  <a:cubicBezTo>
                    <a:pt x="43" y="1668"/>
                    <a:pt x="0" y="1967"/>
                    <a:pt x="0" y="2309"/>
                  </a:cubicBezTo>
                  <a:cubicBezTo>
                    <a:pt x="0" y="2630"/>
                    <a:pt x="64" y="2908"/>
                    <a:pt x="150" y="3164"/>
                  </a:cubicBezTo>
                  <a:cubicBezTo>
                    <a:pt x="257" y="3421"/>
                    <a:pt x="406" y="3634"/>
                    <a:pt x="556" y="3827"/>
                  </a:cubicBezTo>
                  <a:cubicBezTo>
                    <a:pt x="748" y="3998"/>
                    <a:pt x="940" y="4126"/>
                    <a:pt x="1154" y="4211"/>
                  </a:cubicBezTo>
                  <a:cubicBezTo>
                    <a:pt x="1368" y="4318"/>
                    <a:pt x="1603" y="4361"/>
                    <a:pt x="1838" y="4361"/>
                  </a:cubicBezTo>
                  <a:cubicBezTo>
                    <a:pt x="2095" y="4361"/>
                    <a:pt x="2330" y="4318"/>
                    <a:pt x="2522" y="4254"/>
                  </a:cubicBezTo>
                  <a:cubicBezTo>
                    <a:pt x="2715" y="4190"/>
                    <a:pt x="2886" y="4104"/>
                    <a:pt x="3035" y="3998"/>
                  </a:cubicBezTo>
                  <a:cubicBezTo>
                    <a:pt x="3185" y="3891"/>
                    <a:pt x="3292" y="3784"/>
                    <a:pt x="3398" y="3656"/>
                  </a:cubicBezTo>
                  <a:cubicBezTo>
                    <a:pt x="3505" y="3506"/>
                    <a:pt x="3591" y="3378"/>
                    <a:pt x="3655" y="3250"/>
                  </a:cubicBezTo>
                  <a:cubicBezTo>
                    <a:pt x="3719" y="3100"/>
                    <a:pt x="3762" y="2972"/>
                    <a:pt x="3783" y="2822"/>
                  </a:cubicBezTo>
                  <a:cubicBezTo>
                    <a:pt x="3826" y="2694"/>
                    <a:pt x="3847" y="2566"/>
                    <a:pt x="3869" y="2459"/>
                  </a:cubicBezTo>
                  <a:cubicBezTo>
                    <a:pt x="3869" y="2373"/>
                    <a:pt x="3847" y="2309"/>
                    <a:pt x="3783" y="2245"/>
                  </a:cubicBezTo>
                  <a:cubicBezTo>
                    <a:pt x="3740" y="2159"/>
                    <a:pt x="3676" y="2117"/>
                    <a:pt x="3591" y="2095"/>
                  </a:cubicBezTo>
                  <a:cubicBezTo>
                    <a:pt x="3568" y="2090"/>
                    <a:pt x="3547" y="2087"/>
                    <a:pt x="3526" y="2087"/>
                  </a:cubicBezTo>
                  <a:cubicBezTo>
                    <a:pt x="3471" y="2087"/>
                    <a:pt x="3424" y="2107"/>
                    <a:pt x="3377" y="2138"/>
                  </a:cubicBezTo>
                  <a:cubicBezTo>
                    <a:pt x="3292" y="2181"/>
                    <a:pt x="3249" y="2245"/>
                    <a:pt x="3228" y="2352"/>
                  </a:cubicBezTo>
                  <a:cubicBezTo>
                    <a:pt x="3185" y="2523"/>
                    <a:pt x="3142" y="2672"/>
                    <a:pt x="3078" y="2843"/>
                  </a:cubicBezTo>
                  <a:cubicBezTo>
                    <a:pt x="3035" y="2993"/>
                    <a:pt x="2950" y="3121"/>
                    <a:pt x="2843" y="3250"/>
                  </a:cubicBezTo>
                  <a:cubicBezTo>
                    <a:pt x="2736" y="3378"/>
                    <a:pt x="2629" y="3485"/>
                    <a:pt x="2479" y="3549"/>
                  </a:cubicBezTo>
                  <a:cubicBezTo>
                    <a:pt x="2330" y="3634"/>
                    <a:pt x="2159" y="3677"/>
                    <a:pt x="1966" y="3677"/>
                  </a:cubicBezTo>
                  <a:cubicBezTo>
                    <a:pt x="1817" y="3677"/>
                    <a:pt x="1710" y="3656"/>
                    <a:pt x="1603" y="3613"/>
                  </a:cubicBezTo>
                  <a:cubicBezTo>
                    <a:pt x="1496" y="3591"/>
                    <a:pt x="1411" y="3549"/>
                    <a:pt x="1325" y="3485"/>
                  </a:cubicBezTo>
                  <a:cubicBezTo>
                    <a:pt x="1240" y="3421"/>
                    <a:pt x="1176" y="3356"/>
                    <a:pt x="1133" y="3271"/>
                  </a:cubicBezTo>
                  <a:cubicBezTo>
                    <a:pt x="1069" y="3207"/>
                    <a:pt x="1026" y="3121"/>
                    <a:pt x="983" y="3036"/>
                  </a:cubicBezTo>
                  <a:cubicBezTo>
                    <a:pt x="1240" y="2950"/>
                    <a:pt x="1453" y="2843"/>
                    <a:pt x="1646" y="2694"/>
                  </a:cubicBezTo>
                  <a:cubicBezTo>
                    <a:pt x="1838" y="2566"/>
                    <a:pt x="2009" y="2395"/>
                    <a:pt x="2137" y="2224"/>
                  </a:cubicBezTo>
                  <a:cubicBezTo>
                    <a:pt x="2266" y="2031"/>
                    <a:pt x="2373" y="1839"/>
                    <a:pt x="2437" y="1646"/>
                  </a:cubicBezTo>
                  <a:cubicBezTo>
                    <a:pt x="2501" y="1433"/>
                    <a:pt x="2522" y="1240"/>
                    <a:pt x="2522" y="1048"/>
                  </a:cubicBezTo>
                  <a:cubicBezTo>
                    <a:pt x="2522" y="877"/>
                    <a:pt x="2501" y="749"/>
                    <a:pt x="2458" y="621"/>
                  </a:cubicBezTo>
                  <a:cubicBezTo>
                    <a:pt x="2415" y="492"/>
                    <a:pt x="2373" y="385"/>
                    <a:pt x="2287" y="279"/>
                  </a:cubicBezTo>
                  <a:cubicBezTo>
                    <a:pt x="2202" y="193"/>
                    <a:pt x="2095" y="129"/>
                    <a:pt x="1988" y="65"/>
                  </a:cubicBezTo>
                  <a:cubicBezTo>
                    <a:pt x="1860" y="22"/>
                    <a:pt x="1731" y="1"/>
                    <a:pt x="1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206750" y="3339200"/>
              <a:ext cx="96200" cy="109025"/>
            </a:xfrm>
            <a:custGeom>
              <a:avLst/>
              <a:gdLst/>
              <a:ahLst/>
              <a:cxnLst/>
              <a:rect l="l" t="t" r="r" b="b"/>
              <a:pathLst>
                <a:path w="3848" h="4361" extrusionOk="0">
                  <a:moveTo>
                    <a:pt x="1496" y="685"/>
                  </a:moveTo>
                  <a:cubicBezTo>
                    <a:pt x="1561" y="685"/>
                    <a:pt x="1603" y="727"/>
                    <a:pt x="1646" y="792"/>
                  </a:cubicBezTo>
                  <a:cubicBezTo>
                    <a:pt x="1689" y="856"/>
                    <a:pt x="1710" y="941"/>
                    <a:pt x="1710" y="1048"/>
                  </a:cubicBezTo>
                  <a:cubicBezTo>
                    <a:pt x="1710" y="1198"/>
                    <a:pt x="1689" y="1369"/>
                    <a:pt x="1646" y="1497"/>
                  </a:cubicBezTo>
                  <a:cubicBezTo>
                    <a:pt x="1603" y="1646"/>
                    <a:pt x="1539" y="1775"/>
                    <a:pt x="1475" y="1903"/>
                  </a:cubicBezTo>
                  <a:cubicBezTo>
                    <a:pt x="1390" y="2031"/>
                    <a:pt x="1304" y="2138"/>
                    <a:pt x="1197" y="2224"/>
                  </a:cubicBezTo>
                  <a:cubicBezTo>
                    <a:pt x="1090" y="2309"/>
                    <a:pt x="983" y="2395"/>
                    <a:pt x="855" y="2459"/>
                  </a:cubicBezTo>
                  <a:cubicBezTo>
                    <a:pt x="855" y="2416"/>
                    <a:pt x="855" y="2395"/>
                    <a:pt x="855" y="2352"/>
                  </a:cubicBezTo>
                  <a:cubicBezTo>
                    <a:pt x="834" y="2330"/>
                    <a:pt x="834" y="2309"/>
                    <a:pt x="834" y="2266"/>
                  </a:cubicBezTo>
                  <a:cubicBezTo>
                    <a:pt x="834" y="2202"/>
                    <a:pt x="834" y="2117"/>
                    <a:pt x="855" y="2010"/>
                  </a:cubicBezTo>
                  <a:cubicBezTo>
                    <a:pt x="855" y="1903"/>
                    <a:pt x="877" y="1775"/>
                    <a:pt x="898" y="1668"/>
                  </a:cubicBezTo>
                  <a:cubicBezTo>
                    <a:pt x="919" y="1540"/>
                    <a:pt x="941" y="1433"/>
                    <a:pt x="962" y="1326"/>
                  </a:cubicBezTo>
                  <a:cubicBezTo>
                    <a:pt x="1005" y="1198"/>
                    <a:pt x="1048" y="1091"/>
                    <a:pt x="1090" y="1005"/>
                  </a:cubicBezTo>
                  <a:cubicBezTo>
                    <a:pt x="1133" y="898"/>
                    <a:pt x="1197" y="834"/>
                    <a:pt x="1261" y="770"/>
                  </a:cubicBezTo>
                  <a:cubicBezTo>
                    <a:pt x="1325" y="706"/>
                    <a:pt x="1411" y="685"/>
                    <a:pt x="1496" y="685"/>
                  </a:cubicBezTo>
                  <a:close/>
                  <a:moveTo>
                    <a:pt x="1582" y="1"/>
                  </a:moveTo>
                  <a:cubicBezTo>
                    <a:pt x="1390" y="1"/>
                    <a:pt x="1176" y="43"/>
                    <a:pt x="1005" y="172"/>
                  </a:cubicBezTo>
                  <a:cubicBezTo>
                    <a:pt x="812" y="279"/>
                    <a:pt x="641" y="450"/>
                    <a:pt x="492" y="642"/>
                  </a:cubicBezTo>
                  <a:cubicBezTo>
                    <a:pt x="342" y="856"/>
                    <a:pt x="214" y="1112"/>
                    <a:pt x="129" y="1390"/>
                  </a:cubicBezTo>
                  <a:cubicBezTo>
                    <a:pt x="43" y="1668"/>
                    <a:pt x="0" y="1967"/>
                    <a:pt x="0" y="2309"/>
                  </a:cubicBezTo>
                  <a:cubicBezTo>
                    <a:pt x="0" y="2630"/>
                    <a:pt x="43" y="2908"/>
                    <a:pt x="150" y="3164"/>
                  </a:cubicBezTo>
                  <a:cubicBezTo>
                    <a:pt x="257" y="3421"/>
                    <a:pt x="385" y="3634"/>
                    <a:pt x="556" y="3827"/>
                  </a:cubicBezTo>
                  <a:cubicBezTo>
                    <a:pt x="727" y="3998"/>
                    <a:pt x="919" y="4126"/>
                    <a:pt x="1133" y="4211"/>
                  </a:cubicBezTo>
                  <a:cubicBezTo>
                    <a:pt x="1368" y="4318"/>
                    <a:pt x="1603" y="4361"/>
                    <a:pt x="1838" y="4361"/>
                  </a:cubicBezTo>
                  <a:cubicBezTo>
                    <a:pt x="2095" y="4361"/>
                    <a:pt x="2309" y="4318"/>
                    <a:pt x="2501" y="4254"/>
                  </a:cubicBezTo>
                  <a:cubicBezTo>
                    <a:pt x="2693" y="4190"/>
                    <a:pt x="2864" y="4104"/>
                    <a:pt x="3014" y="3998"/>
                  </a:cubicBezTo>
                  <a:cubicBezTo>
                    <a:pt x="3164" y="3891"/>
                    <a:pt x="3292" y="3784"/>
                    <a:pt x="3377" y="3656"/>
                  </a:cubicBezTo>
                  <a:cubicBezTo>
                    <a:pt x="3484" y="3506"/>
                    <a:pt x="3570" y="3378"/>
                    <a:pt x="3634" y="3250"/>
                  </a:cubicBezTo>
                  <a:cubicBezTo>
                    <a:pt x="3698" y="3100"/>
                    <a:pt x="3741" y="2972"/>
                    <a:pt x="3783" y="2822"/>
                  </a:cubicBezTo>
                  <a:cubicBezTo>
                    <a:pt x="3805" y="2694"/>
                    <a:pt x="3826" y="2566"/>
                    <a:pt x="3848" y="2459"/>
                  </a:cubicBezTo>
                  <a:cubicBezTo>
                    <a:pt x="3848" y="2373"/>
                    <a:pt x="3826" y="2309"/>
                    <a:pt x="3783" y="2245"/>
                  </a:cubicBezTo>
                  <a:cubicBezTo>
                    <a:pt x="3719" y="2159"/>
                    <a:pt x="3655" y="2117"/>
                    <a:pt x="3570" y="2095"/>
                  </a:cubicBezTo>
                  <a:cubicBezTo>
                    <a:pt x="3553" y="2090"/>
                    <a:pt x="3534" y="2087"/>
                    <a:pt x="3514" y="2087"/>
                  </a:cubicBezTo>
                  <a:cubicBezTo>
                    <a:pt x="3461" y="2087"/>
                    <a:pt x="3403" y="2107"/>
                    <a:pt x="3356" y="2138"/>
                  </a:cubicBezTo>
                  <a:cubicBezTo>
                    <a:pt x="3292" y="2181"/>
                    <a:pt x="3228" y="2245"/>
                    <a:pt x="3206" y="2352"/>
                  </a:cubicBezTo>
                  <a:cubicBezTo>
                    <a:pt x="3185" y="2523"/>
                    <a:pt x="3142" y="2672"/>
                    <a:pt x="3078" y="2843"/>
                  </a:cubicBezTo>
                  <a:cubicBezTo>
                    <a:pt x="3014" y="2993"/>
                    <a:pt x="2929" y="3121"/>
                    <a:pt x="2822" y="3250"/>
                  </a:cubicBezTo>
                  <a:cubicBezTo>
                    <a:pt x="2736" y="3378"/>
                    <a:pt x="2608" y="3485"/>
                    <a:pt x="2458" y="3549"/>
                  </a:cubicBezTo>
                  <a:cubicBezTo>
                    <a:pt x="2330" y="3634"/>
                    <a:pt x="2138" y="3677"/>
                    <a:pt x="1945" y="3677"/>
                  </a:cubicBezTo>
                  <a:cubicBezTo>
                    <a:pt x="1817" y="3677"/>
                    <a:pt x="1689" y="3656"/>
                    <a:pt x="1582" y="3613"/>
                  </a:cubicBezTo>
                  <a:cubicBezTo>
                    <a:pt x="1475" y="3591"/>
                    <a:pt x="1390" y="3549"/>
                    <a:pt x="1304" y="3485"/>
                  </a:cubicBezTo>
                  <a:cubicBezTo>
                    <a:pt x="1240" y="3421"/>
                    <a:pt x="1176" y="3356"/>
                    <a:pt x="1112" y="3271"/>
                  </a:cubicBezTo>
                  <a:cubicBezTo>
                    <a:pt x="1048" y="3207"/>
                    <a:pt x="1005" y="3121"/>
                    <a:pt x="983" y="3036"/>
                  </a:cubicBezTo>
                  <a:cubicBezTo>
                    <a:pt x="1240" y="2950"/>
                    <a:pt x="1454" y="2843"/>
                    <a:pt x="1646" y="2694"/>
                  </a:cubicBezTo>
                  <a:cubicBezTo>
                    <a:pt x="1838" y="2566"/>
                    <a:pt x="1988" y="2395"/>
                    <a:pt x="2116" y="2224"/>
                  </a:cubicBezTo>
                  <a:cubicBezTo>
                    <a:pt x="2245" y="2031"/>
                    <a:pt x="2351" y="1839"/>
                    <a:pt x="2416" y="1646"/>
                  </a:cubicBezTo>
                  <a:cubicBezTo>
                    <a:pt x="2480" y="1433"/>
                    <a:pt x="2522" y="1240"/>
                    <a:pt x="2522" y="1048"/>
                  </a:cubicBezTo>
                  <a:cubicBezTo>
                    <a:pt x="2522" y="877"/>
                    <a:pt x="2501" y="749"/>
                    <a:pt x="2458" y="621"/>
                  </a:cubicBezTo>
                  <a:cubicBezTo>
                    <a:pt x="2416" y="492"/>
                    <a:pt x="2351" y="385"/>
                    <a:pt x="2266" y="279"/>
                  </a:cubicBezTo>
                  <a:cubicBezTo>
                    <a:pt x="2180" y="193"/>
                    <a:pt x="2095" y="129"/>
                    <a:pt x="1967" y="65"/>
                  </a:cubicBezTo>
                  <a:cubicBezTo>
                    <a:pt x="1860" y="22"/>
                    <a:pt x="1732" y="1"/>
                    <a:pt x="1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bg>
      <p:bgPr>
        <a:solidFill>
          <a:schemeClr val="accent6"/>
        </a:solidFill>
        <a:effectLst/>
      </p:bgPr>
    </p:bg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27"/>
          <p:cNvSpPr txBox="1">
            <a:spLocks noGrp="1"/>
          </p:cNvSpPr>
          <p:nvPr>
            <p:ph type="title"/>
          </p:nvPr>
        </p:nvSpPr>
        <p:spPr>
          <a:xfrm>
            <a:off x="948375" y="3270625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0" name="Google Shape;2430;p27"/>
          <p:cNvSpPr txBox="1">
            <a:spLocks noGrp="1"/>
          </p:cNvSpPr>
          <p:nvPr>
            <p:ph type="subTitle" idx="1"/>
          </p:nvPr>
        </p:nvSpPr>
        <p:spPr>
          <a:xfrm>
            <a:off x="948375" y="3857150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1" name="Google Shape;2431;p27"/>
          <p:cNvSpPr txBox="1">
            <a:spLocks noGrp="1"/>
          </p:cNvSpPr>
          <p:nvPr>
            <p:ph type="title" idx="2"/>
          </p:nvPr>
        </p:nvSpPr>
        <p:spPr>
          <a:xfrm>
            <a:off x="3474525" y="3270625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2" name="Google Shape;2432;p27"/>
          <p:cNvSpPr txBox="1">
            <a:spLocks noGrp="1"/>
          </p:cNvSpPr>
          <p:nvPr>
            <p:ph type="subTitle" idx="3"/>
          </p:nvPr>
        </p:nvSpPr>
        <p:spPr>
          <a:xfrm>
            <a:off x="3474533" y="3857150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3" name="Google Shape;2433;p27"/>
          <p:cNvSpPr txBox="1">
            <a:spLocks noGrp="1"/>
          </p:cNvSpPr>
          <p:nvPr>
            <p:ph type="title" idx="4"/>
          </p:nvPr>
        </p:nvSpPr>
        <p:spPr>
          <a:xfrm>
            <a:off x="6000675" y="3270625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4" name="Google Shape;2434;p27"/>
          <p:cNvSpPr txBox="1">
            <a:spLocks noGrp="1"/>
          </p:cNvSpPr>
          <p:nvPr>
            <p:ph type="subTitle" idx="5"/>
          </p:nvPr>
        </p:nvSpPr>
        <p:spPr>
          <a:xfrm>
            <a:off x="6000679" y="3857150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5" name="Google Shape;2435;p27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6" name="Google Shape;2436;p27"/>
          <p:cNvSpPr txBox="1">
            <a:spLocks noGrp="1"/>
          </p:cNvSpPr>
          <p:nvPr>
            <p:ph type="title" idx="7" hasCustomPrompt="1"/>
          </p:nvPr>
        </p:nvSpPr>
        <p:spPr>
          <a:xfrm>
            <a:off x="948363" y="2684100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7" name="Google Shape;2437;p27"/>
          <p:cNvSpPr txBox="1">
            <a:spLocks noGrp="1"/>
          </p:cNvSpPr>
          <p:nvPr>
            <p:ph type="title" idx="8" hasCustomPrompt="1"/>
          </p:nvPr>
        </p:nvSpPr>
        <p:spPr>
          <a:xfrm>
            <a:off x="3489600" y="2684100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8" name="Google Shape;2438;p27"/>
          <p:cNvSpPr txBox="1">
            <a:spLocks noGrp="1"/>
          </p:cNvSpPr>
          <p:nvPr>
            <p:ph type="title" idx="9" hasCustomPrompt="1"/>
          </p:nvPr>
        </p:nvSpPr>
        <p:spPr>
          <a:xfrm>
            <a:off x="6000675" y="2684100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9" name="Google Shape;2439;p27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27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27"/>
          <p:cNvGrpSpPr/>
          <p:nvPr/>
        </p:nvGrpSpPr>
        <p:grpSpPr>
          <a:xfrm>
            <a:off x="4477077" y="401870"/>
            <a:ext cx="2667474" cy="497043"/>
            <a:chOff x="8952325" y="214150"/>
            <a:chExt cx="1620875" cy="302025"/>
          </a:xfrm>
        </p:grpSpPr>
        <p:sp>
          <p:nvSpPr>
            <p:cNvPr id="2442" name="Google Shape;2442;p27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27"/>
          <p:cNvGrpSpPr/>
          <p:nvPr/>
        </p:nvGrpSpPr>
        <p:grpSpPr>
          <a:xfrm flipH="1">
            <a:off x="6968152" y="28645"/>
            <a:ext cx="2667474" cy="497043"/>
            <a:chOff x="8952325" y="214150"/>
            <a:chExt cx="1620875" cy="302025"/>
          </a:xfrm>
        </p:grpSpPr>
        <p:sp>
          <p:nvSpPr>
            <p:cNvPr id="2449" name="Google Shape;2449;p27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7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6"/>
        </a:solidFill>
        <a:effectLst/>
      </p:bgPr>
    </p:bg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4" name="Google Shape;3394;p35"/>
          <p:cNvGrpSpPr/>
          <p:nvPr/>
        </p:nvGrpSpPr>
        <p:grpSpPr>
          <a:xfrm flipH="1">
            <a:off x="205200" y="270375"/>
            <a:ext cx="1591750" cy="538225"/>
            <a:chOff x="5184025" y="-943075"/>
            <a:chExt cx="1591750" cy="538225"/>
          </a:xfrm>
        </p:grpSpPr>
        <p:sp>
          <p:nvSpPr>
            <p:cNvPr id="3395" name="Google Shape;3395;p3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4" name="Google Shape;3404;p35"/>
          <p:cNvGrpSpPr/>
          <p:nvPr/>
        </p:nvGrpSpPr>
        <p:grpSpPr>
          <a:xfrm flipH="1">
            <a:off x="4773509" y="-98486"/>
            <a:ext cx="3566623" cy="1527226"/>
            <a:chOff x="5967200" y="-891425"/>
            <a:chExt cx="3341725" cy="1430925"/>
          </a:xfrm>
        </p:grpSpPr>
        <p:sp>
          <p:nvSpPr>
            <p:cNvPr id="3405" name="Google Shape;3405;p35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4" name="Google Shape;3414;p35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415" name="Google Shape;3415;p35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5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5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5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35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35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5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5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5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5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5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5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5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5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5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5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5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5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5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5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5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5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5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5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5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5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1" name="Google Shape;3441;p35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35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6"/>
        </a:solidFill>
        <a:effectLst/>
      </p:bgPr>
    </p:bg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4" name="Google Shape;3444;p36"/>
          <p:cNvGrpSpPr/>
          <p:nvPr/>
        </p:nvGrpSpPr>
        <p:grpSpPr>
          <a:xfrm>
            <a:off x="183925" y="222888"/>
            <a:ext cx="3341725" cy="1430925"/>
            <a:chOff x="5967200" y="-891425"/>
            <a:chExt cx="3341725" cy="1430925"/>
          </a:xfrm>
        </p:grpSpPr>
        <p:sp>
          <p:nvSpPr>
            <p:cNvPr id="3445" name="Google Shape;3445;p36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36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455" name="Google Shape;3455;p36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6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6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6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6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6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6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6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6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6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6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6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6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6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6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6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6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6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6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6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6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6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6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6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6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6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1" name="Google Shape;3481;p36"/>
          <p:cNvGrpSpPr/>
          <p:nvPr/>
        </p:nvGrpSpPr>
        <p:grpSpPr>
          <a:xfrm flipH="1">
            <a:off x="5370375" y="654000"/>
            <a:ext cx="971875" cy="444925"/>
            <a:chOff x="5149875" y="-114525"/>
            <a:chExt cx="971875" cy="444925"/>
          </a:xfrm>
        </p:grpSpPr>
        <p:sp>
          <p:nvSpPr>
            <p:cNvPr id="3482" name="Google Shape;3482;p36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36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484" name="Google Shape;3484;p36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6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6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6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6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0" name="Google Shape;3490;p36"/>
          <p:cNvGrpSpPr/>
          <p:nvPr/>
        </p:nvGrpSpPr>
        <p:grpSpPr>
          <a:xfrm>
            <a:off x="6576425" y="317038"/>
            <a:ext cx="971875" cy="444925"/>
            <a:chOff x="5149875" y="-114525"/>
            <a:chExt cx="971875" cy="444925"/>
          </a:xfrm>
        </p:grpSpPr>
        <p:sp>
          <p:nvSpPr>
            <p:cNvPr id="3491" name="Google Shape;3491;p36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2" name="Google Shape;3492;p36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493" name="Google Shape;3493;p36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6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6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6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6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6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6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2" name="Google Shape;292;p4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4"/>
          <p:cNvGrpSpPr/>
          <p:nvPr/>
        </p:nvGrpSpPr>
        <p:grpSpPr>
          <a:xfrm>
            <a:off x="5662400" y="-370375"/>
            <a:ext cx="5423325" cy="1482575"/>
            <a:chOff x="1780675" y="1201000"/>
            <a:chExt cx="5423325" cy="1482575"/>
          </a:xfrm>
        </p:grpSpPr>
        <p:sp>
          <p:nvSpPr>
            <p:cNvPr id="294" name="Google Shape;294;p4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4"/>
          <p:cNvGrpSpPr/>
          <p:nvPr/>
        </p:nvGrpSpPr>
        <p:grpSpPr>
          <a:xfrm>
            <a:off x="7992240" y="3651305"/>
            <a:ext cx="1008223" cy="1003272"/>
            <a:chOff x="6474150" y="3713725"/>
            <a:chExt cx="509075" cy="506575"/>
          </a:xfrm>
        </p:grpSpPr>
        <p:sp>
          <p:nvSpPr>
            <p:cNvPr id="352" name="Google Shape;352;p4"/>
            <p:cNvSpPr/>
            <p:nvPr/>
          </p:nvSpPr>
          <p:spPr>
            <a:xfrm>
              <a:off x="6474150" y="4199450"/>
              <a:ext cx="509075" cy="20850"/>
            </a:xfrm>
            <a:custGeom>
              <a:avLst/>
              <a:gdLst/>
              <a:ahLst/>
              <a:cxnLst/>
              <a:rect l="l" t="t" r="r" b="b"/>
              <a:pathLst>
                <a:path w="20363" h="834" extrusionOk="0">
                  <a:moveTo>
                    <a:pt x="1" y="267"/>
                  </a:moveTo>
                  <a:lnTo>
                    <a:pt x="11965" y="833"/>
                  </a:lnTo>
                  <a:lnTo>
                    <a:pt x="20363" y="484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6645375" y="3754550"/>
              <a:ext cx="158325" cy="247875"/>
            </a:xfrm>
            <a:custGeom>
              <a:avLst/>
              <a:gdLst/>
              <a:ahLst/>
              <a:cxnLst/>
              <a:rect l="l" t="t" r="r" b="b"/>
              <a:pathLst>
                <a:path w="6333" h="9915" extrusionOk="0">
                  <a:moveTo>
                    <a:pt x="983" y="4283"/>
                  </a:moveTo>
                  <a:cubicBezTo>
                    <a:pt x="0" y="5066"/>
                    <a:pt x="150" y="6599"/>
                    <a:pt x="1267" y="7182"/>
                  </a:cubicBezTo>
                  <a:lnTo>
                    <a:pt x="1267" y="7182"/>
                  </a:lnTo>
                  <a:lnTo>
                    <a:pt x="6332" y="9915"/>
                  </a:lnTo>
                  <a:lnTo>
                    <a:pt x="6332" y="8349"/>
                  </a:lnTo>
                  <a:cubicBezTo>
                    <a:pt x="6332" y="7199"/>
                    <a:pt x="5732" y="6149"/>
                    <a:pt x="4766" y="5549"/>
                  </a:cubicBezTo>
                  <a:lnTo>
                    <a:pt x="4766" y="5549"/>
                  </a:lnTo>
                  <a:lnTo>
                    <a:pt x="5299" y="5066"/>
                  </a:lnTo>
                  <a:cubicBezTo>
                    <a:pt x="5965" y="4450"/>
                    <a:pt x="6332" y="3583"/>
                    <a:pt x="6332" y="2667"/>
                  </a:cubicBezTo>
                  <a:lnTo>
                    <a:pt x="6332" y="26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6787000" y="4044075"/>
              <a:ext cx="16700" cy="134575"/>
            </a:xfrm>
            <a:custGeom>
              <a:avLst/>
              <a:gdLst/>
              <a:ahLst/>
              <a:cxnLst/>
              <a:rect l="l" t="t" r="r" b="b"/>
              <a:pathLst>
                <a:path w="668" h="5383" extrusionOk="0">
                  <a:moveTo>
                    <a:pt x="267" y="17"/>
                  </a:moveTo>
                  <a:lnTo>
                    <a:pt x="1" y="5382"/>
                  </a:lnTo>
                  <a:lnTo>
                    <a:pt x="267" y="538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6777000" y="4044075"/>
              <a:ext cx="16700" cy="134575"/>
            </a:xfrm>
            <a:custGeom>
              <a:avLst/>
              <a:gdLst/>
              <a:ahLst/>
              <a:cxnLst/>
              <a:rect l="l" t="t" r="r" b="b"/>
              <a:pathLst>
                <a:path w="668" h="5383" extrusionOk="0">
                  <a:moveTo>
                    <a:pt x="401" y="5382"/>
                  </a:moveTo>
                  <a:lnTo>
                    <a:pt x="1" y="5382"/>
                  </a:lnTo>
                  <a:lnTo>
                    <a:pt x="17" y="0"/>
                  </a:lnTo>
                  <a:lnTo>
                    <a:pt x="667" y="17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6791575" y="4044075"/>
              <a:ext cx="12125" cy="40850"/>
            </a:xfrm>
            <a:custGeom>
              <a:avLst/>
              <a:gdLst/>
              <a:ahLst/>
              <a:cxnLst/>
              <a:rect l="l" t="t" r="r" b="b"/>
              <a:pathLst>
                <a:path w="485" h="1634" extrusionOk="0">
                  <a:moveTo>
                    <a:pt x="417" y="1267"/>
                  </a:moveTo>
                  <a:lnTo>
                    <a:pt x="1" y="1633"/>
                  </a:lnTo>
                  <a:lnTo>
                    <a:pt x="84" y="17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6690775" y="4044075"/>
              <a:ext cx="11675" cy="134575"/>
            </a:xfrm>
            <a:custGeom>
              <a:avLst/>
              <a:gdLst/>
              <a:ahLst/>
              <a:cxnLst/>
              <a:rect l="l" t="t" r="r" b="b"/>
              <a:pathLst>
                <a:path w="467" h="5383" extrusionOk="0">
                  <a:moveTo>
                    <a:pt x="0" y="17"/>
                  </a:moveTo>
                  <a:lnTo>
                    <a:pt x="200" y="5382"/>
                  </a:lnTo>
                  <a:lnTo>
                    <a:pt x="467" y="538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6674100" y="4044075"/>
              <a:ext cx="21700" cy="134575"/>
            </a:xfrm>
            <a:custGeom>
              <a:avLst/>
              <a:gdLst/>
              <a:ahLst/>
              <a:cxnLst/>
              <a:rect l="l" t="t" r="r" b="b"/>
              <a:pathLst>
                <a:path w="868" h="5383" extrusionOk="0">
                  <a:moveTo>
                    <a:pt x="867" y="5382"/>
                  </a:moveTo>
                  <a:lnTo>
                    <a:pt x="484" y="5382"/>
                  </a:lnTo>
                  <a:lnTo>
                    <a:pt x="1" y="0"/>
                  </a:lnTo>
                  <a:lnTo>
                    <a:pt x="667" y="17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6690775" y="4044075"/>
              <a:ext cx="10850" cy="40850"/>
            </a:xfrm>
            <a:custGeom>
              <a:avLst/>
              <a:gdLst/>
              <a:ahLst/>
              <a:cxnLst/>
              <a:rect l="l" t="t" r="r" b="b"/>
              <a:pathLst>
                <a:path w="434" h="1634" extrusionOk="0">
                  <a:moveTo>
                    <a:pt x="434" y="1267"/>
                  </a:moveTo>
                  <a:lnTo>
                    <a:pt x="50" y="1633"/>
                  </a:lnTo>
                  <a:lnTo>
                    <a:pt x="0" y="1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6681600" y="4178625"/>
              <a:ext cx="154575" cy="27500"/>
            </a:xfrm>
            <a:custGeom>
              <a:avLst/>
              <a:gdLst/>
              <a:ahLst/>
              <a:cxnLst/>
              <a:rect l="l" t="t" r="r" b="b"/>
              <a:pathLst>
                <a:path w="6183" h="1100" extrusionOk="0">
                  <a:moveTo>
                    <a:pt x="1" y="0"/>
                  </a:moveTo>
                  <a:lnTo>
                    <a:pt x="6183" y="0"/>
                  </a:lnTo>
                  <a:lnTo>
                    <a:pt x="6083" y="1100"/>
                  </a:lnTo>
                  <a:lnTo>
                    <a:pt x="68" y="1100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6634950" y="4178625"/>
              <a:ext cx="48350" cy="27500"/>
            </a:xfrm>
            <a:custGeom>
              <a:avLst/>
              <a:gdLst/>
              <a:ahLst/>
              <a:cxnLst/>
              <a:rect l="l" t="t" r="r" b="b"/>
              <a:pathLst>
                <a:path w="1934" h="1100" extrusionOk="0">
                  <a:moveTo>
                    <a:pt x="1867" y="0"/>
                  </a:moveTo>
                  <a:lnTo>
                    <a:pt x="1" y="150"/>
                  </a:lnTo>
                  <a:lnTo>
                    <a:pt x="201" y="1100"/>
                  </a:lnTo>
                  <a:lnTo>
                    <a:pt x="1934" y="1100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6701600" y="4069475"/>
              <a:ext cx="83750" cy="68350"/>
            </a:xfrm>
            <a:custGeom>
              <a:avLst/>
              <a:gdLst/>
              <a:ahLst/>
              <a:cxnLst/>
              <a:rect l="l" t="t" r="r" b="b"/>
              <a:pathLst>
                <a:path w="3350" h="2734" extrusionOk="0">
                  <a:moveTo>
                    <a:pt x="1" y="2633"/>
                  </a:moveTo>
                  <a:lnTo>
                    <a:pt x="3350" y="1"/>
                  </a:lnTo>
                  <a:lnTo>
                    <a:pt x="3350" y="217"/>
                  </a:lnTo>
                  <a:lnTo>
                    <a:pt x="1" y="2733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6700350" y="4069475"/>
              <a:ext cx="84175" cy="68350"/>
            </a:xfrm>
            <a:custGeom>
              <a:avLst/>
              <a:gdLst/>
              <a:ahLst/>
              <a:cxnLst/>
              <a:rect l="l" t="t" r="r" b="b"/>
              <a:pathLst>
                <a:path w="3367" h="2734" extrusionOk="0">
                  <a:moveTo>
                    <a:pt x="3367" y="2633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3367" y="2733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6"/>
          <p:cNvGrpSpPr/>
          <p:nvPr/>
        </p:nvGrpSpPr>
        <p:grpSpPr>
          <a:xfrm flipH="1">
            <a:off x="5421075" y="0"/>
            <a:ext cx="3341725" cy="1430925"/>
            <a:chOff x="5967200" y="-891425"/>
            <a:chExt cx="3341725" cy="1430925"/>
          </a:xfrm>
        </p:grpSpPr>
        <p:sp>
          <p:nvSpPr>
            <p:cNvPr id="461" name="Google Shape;461;p6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6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471" name="Google Shape;471;p6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7" name="Google Shape;497;p6"/>
          <p:cNvGrpSpPr/>
          <p:nvPr/>
        </p:nvGrpSpPr>
        <p:grpSpPr>
          <a:xfrm>
            <a:off x="-252400" y="152875"/>
            <a:ext cx="1620875" cy="302025"/>
            <a:chOff x="8952325" y="214150"/>
            <a:chExt cx="1620875" cy="302025"/>
          </a:xfrm>
        </p:grpSpPr>
        <p:sp>
          <p:nvSpPr>
            <p:cNvPr id="498" name="Google Shape;498;p6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6"/>
          <p:cNvGrpSpPr/>
          <p:nvPr/>
        </p:nvGrpSpPr>
        <p:grpSpPr>
          <a:xfrm>
            <a:off x="-760290" y="2156470"/>
            <a:ext cx="2248726" cy="2652310"/>
            <a:chOff x="-760290" y="2156470"/>
            <a:chExt cx="2248726" cy="2652310"/>
          </a:xfrm>
        </p:grpSpPr>
        <p:sp>
          <p:nvSpPr>
            <p:cNvPr id="505" name="Google Shape;505;p6"/>
            <p:cNvSpPr/>
            <p:nvPr/>
          </p:nvSpPr>
          <p:spPr>
            <a:xfrm>
              <a:off x="-760290" y="4664977"/>
              <a:ext cx="1264916" cy="143803"/>
            </a:xfrm>
            <a:custGeom>
              <a:avLst/>
              <a:gdLst/>
              <a:ahLst/>
              <a:cxnLst/>
              <a:rect l="l" t="t" r="r" b="b"/>
              <a:pathLst>
                <a:path w="29775" h="3385" extrusionOk="0">
                  <a:moveTo>
                    <a:pt x="14887" y="1"/>
                  </a:moveTo>
                  <a:cubicBezTo>
                    <a:pt x="6667" y="1"/>
                    <a:pt x="0" y="753"/>
                    <a:pt x="0" y="1705"/>
                  </a:cubicBezTo>
                  <a:cubicBezTo>
                    <a:pt x="0" y="2632"/>
                    <a:pt x="6667" y="3384"/>
                    <a:pt x="14887" y="3384"/>
                  </a:cubicBezTo>
                  <a:cubicBezTo>
                    <a:pt x="23108" y="3384"/>
                    <a:pt x="29775" y="2632"/>
                    <a:pt x="29775" y="1705"/>
                  </a:cubicBezTo>
                  <a:cubicBezTo>
                    <a:pt x="29775" y="753"/>
                    <a:pt x="23108" y="1"/>
                    <a:pt x="14887" y="1"/>
                  </a:cubicBez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-547368" y="2156470"/>
              <a:ext cx="843320" cy="2590540"/>
            </a:xfrm>
            <a:custGeom>
              <a:avLst/>
              <a:gdLst/>
              <a:ahLst/>
              <a:cxnLst/>
              <a:rect l="l" t="t" r="r" b="b"/>
              <a:pathLst>
                <a:path w="19851" h="60979" extrusionOk="0">
                  <a:moveTo>
                    <a:pt x="2081" y="1"/>
                  </a:moveTo>
                  <a:cubicBezTo>
                    <a:pt x="953" y="1"/>
                    <a:pt x="1" y="953"/>
                    <a:pt x="1" y="2081"/>
                  </a:cubicBezTo>
                  <a:lnTo>
                    <a:pt x="1" y="58923"/>
                  </a:lnTo>
                  <a:cubicBezTo>
                    <a:pt x="1" y="60051"/>
                    <a:pt x="953" y="60979"/>
                    <a:pt x="2081" y="60979"/>
                  </a:cubicBezTo>
                  <a:lnTo>
                    <a:pt x="17770" y="60979"/>
                  </a:lnTo>
                  <a:cubicBezTo>
                    <a:pt x="18923" y="60979"/>
                    <a:pt x="19850" y="60051"/>
                    <a:pt x="19850" y="58923"/>
                  </a:cubicBezTo>
                  <a:lnTo>
                    <a:pt x="19850" y="2081"/>
                  </a:lnTo>
                  <a:cubicBezTo>
                    <a:pt x="19850" y="953"/>
                    <a:pt x="18923" y="1"/>
                    <a:pt x="17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-402545" y="2568551"/>
              <a:ext cx="566462" cy="855003"/>
            </a:xfrm>
            <a:custGeom>
              <a:avLst/>
              <a:gdLst/>
              <a:ahLst/>
              <a:cxnLst/>
              <a:rect l="l" t="t" r="r" b="b"/>
              <a:pathLst>
                <a:path w="13334" h="20126" extrusionOk="0">
                  <a:moveTo>
                    <a:pt x="602" y="0"/>
                  </a:moveTo>
                  <a:cubicBezTo>
                    <a:pt x="276" y="0"/>
                    <a:pt x="0" y="251"/>
                    <a:pt x="0" y="577"/>
                  </a:cubicBezTo>
                  <a:lnTo>
                    <a:pt x="0" y="19524"/>
                  </a:lnTo>
                  <a:cubicBezTo>
                    <a:pt x="0" y="19850"/>
                    <a:pt x="276" y="20125"/>
                    <a:pt x="602" y="20125"/>
                  </a:cubicBezTo>
                  <a:lnTo>
                    <a:pt x="12732" y="20125"/>
                  </a:lnTo>
                  <a:cubicBezTo>
                    <a:pt x="13058" y="20125"/>
                    <a:pt x="13334" y="19850"/>
                    <a:pt x="13334" y="19524"/>
                  </a:cubicBezTo>
                  <a:lnTo>
                    <a:pt x="13334" y="577"/>
                  </a:lnTo>
                  <a:cubicBezTo>
                    <a:pt x="13334" y="251"/>
                    <a:pt x="13058" y="0"/>
                    <a:pt x="127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-342942" y="2666473"/>
              <a:ext cx="434469" cy="440841"/>
            </a:xfrm>
            <a:custGeom>
              <a:avLst/>
              <a:gdLst/>
              <a:ahLst/>
              <a:cxnLst/>
              <a:rect l="l" t="t" r="r" b="b"/>
              <a:pathLst>
                <a:path w="10227" h="10377" extrusionOk="0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lnTo>
                    <a:pt x="1" y="9926"/>
                  </a:lnTo>
                  <a:cubicBezTo>
                    <a:pt x="1" y="10176"/>
                    <a:pt x="201" y="10377"/>
                    <a:pt x="452" y="10377"/>
                  </a:cubicBezTo>
                  <a:lnTo>
                    <a:pt x="9775" y="10377"/>
                  </a:lnTo>
                  <a:cubicBezTo>
                    <a:pt x="10026" y="10377"/>
                    <a:pt x="10226" y="10176"/>
                    <a:pt x="10226" y="9926"/>
                  </a:cubicBezTo>
                  <a:lnTo>
                    <a:pt x="10226" y="452"/>
                  </a:lnTo>
                  <a:cubicBezTo>
                    <a:pt x="10226" y="201"/>
                    <a:pt x="10026" y="1"/>
                    <a:pt x="97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-349314" y="2660100"/>
              <a:ext cx="447213" cy="453628"/>
            </a:xfrm>
            <a:custGeom>
              <a:avLst/>
              <a:gdLst/>
              <a:ahLst/>
              <a:cxnLst/>
              <a:rect l="l" t="t" r="r" b="b"/>
              <a:pathLst>
                <a:path w="10527" h="10678" extrusionOk="0">
                  <a:moveTo>
                    <a:pt x="9925" y="301"/>
                  </a:moveTo>
                  <a:cubicBezTo>
                    <a:pt x="10101" y="301"/>
                    <a:pt x="10226" y="427"/>
                    <a:pt x="10226" y="602"/>
                  </a:cubicBezTo>
                  <a:lnTo>
                    <a:pt x="10226" y="10076"/>
                  </a:lnTo>
                  <a:cubicBezTo>
                    <a:pt x="10226" y="10226"/>
                    <a:pt x="10101" y="10376"/>
                    <a:pt x="9925" y="10376"/>
                  </a:cubicBezTo>
                  <a:lnTo>
                    <a:pt x="602" y="10376"/>
                  </a:lnTo>
                  <a:cubicBezTo>
                    <a:pt x="451" y="10376"/>
                    <a:pt x="301" y="10226"/>
                    <a:pt x="301" y="10076"/>
                  </a:cubicBezTo>
                  <a:lnTo>
                    <a:pt x="301" y="602"/>
                  </a:lnTo>
                  <a:cubicBezTo>
                    <a:pt x="301" y="427"/>
                    <a:pt x="451" y="301"/>
                    <a:pt x="602" y="301"/>
                  </a:cubicBezTo>
                  <a:close/>
                  <a:moveTo>
                    <a:pt x="602" y="0"/>
                  </a:moveTo>
                  <a:cubicBezTo>
                    <a:pt x="276" y="0"/>
                    <a:pt x="0" y="276"/>
                    <a:pt x="0" y="602"/>
                  </a:cubicBezTo>
                  <a:lnTo>
                    <a:pt x="0" y="10076"/>
                  </a:lnTo>
                  <a:cubicBezTo>
                    <a:pt x="0" y="10402"/>
                    <a:pt x="276" y="10677"/>
                    <a:pt x="602" y="10677"/>
                  </a:cubicBezTo>
                  <a:lnTo>
                    <a:pt x="9925" y="10677"/>
                  </a:lnTo>
                  <a:cubicBezTo>
                    <a:pt x="10251" y="10677"/>
                    <a:pt x="10527" y="10402"/>
                    <a:pt x="10527" y="10076"/>
                  </a:cubicBezTo>
                  <a:lnTo>
                    <a:pt x="10527" y="602"/>
                  </a:lnTo>
                  <a:cubicBezTo>
                    <a:pt x="10527" y="276"/>
                    <a:pt x="10251" y="0"/>
                    <a:pt x="9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-341880" y="3163731"/>
              <a:ext cx="428054" cy="232124"/>
            </a:xfrm>
            <a:custGeom>
              <a:avLst/>
              <a:gdLst/>
              <a:ahLst/>
              <a:cxnLst/>
              <a:rect l="l" t="t" r="r" b="b"/>
              <a:pathLst>
                <a:path w="10076" h="5464" extrusionOk="0">
                  <a:moveTo>
                    <a:pt x="602" y="0"/>
                  </a:moveTo>
                  <a:cubicBezTo>
                    <a:pt x="276" y="0"/>
                    <a:pt x="1" y="251"/>
                    <a:pt x="1" y="577"/>
                  </a:cubicBezTo>
                  <a:lnTo>
                    <a:pt x="1" y="4862"/>
                  </a:lnTo>
                  <a:cubicBezTo>
                    <a:pt x="1" y="5188"/>
                    <a:pt x="276" y="5464"/>
                    <a:pt x="602" y="5464"/>
                  </a:cubicBezTo>
                  <a:lnTo>
                    <a:pt x="9474" y="5464"/>
                  </a:lnTo>
                  <a:cubicBezTo>
                    <a:pt x="9800" y="5464"/>
                    <a:pt x="10076" y="5188"/>
                    <a:pt x="10076" y="4862"/>
                  </a:cubicBezTo>
                  <a:lnTo>
                    <a:pt x="10076" y="577"/>
                  </a:lnTo>
                  <a:cubicBezTo>
                    <a:pt x="10076" y="251"/>
                    <a:pt x="9800" y="0"/>
                    <a:pt x="9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-303518" y="2680322"/>
              <a:ext cx="291770" cy="413185"/>
            </a:xfrm>
            <a:custGeom>
              <a:avLst/>
              <a:gdLst/>
              <a:ahLst/>
              <a:cxnLst/>
              <a:rect l="l" t="t" r="r" b="b"/>
              <a:pathLst>
                <a:path w="6868" h="9726" extrusionOk="0">
                  <a:moveTo>
                    <a:pt x="4687" y="1"/>
                  </a:moveTo>
                  <a:lnTo>
                    <a:pt x="0" y="9725"/>
                  </a:lnTo>
                  <a:lnTo>
                    <a:pt x="2180" y="9725"/>
                  </a:lnTo>
                  <a:lnTo>
                    <a:pt x="68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-186436" y="2680322"/>
              <a:ext cx="240706" cy="413185"/>
            </a:xfrm>
            <a:custGeom>
              <a:avLst/>
              <a:gdLst/>
              <a:ahLst/>
              <a:cxnLst/>
              <a:rect l="l" t="t" r="r" b="b"/>
              <a:pathLst>
                <a:path w="5666" h="9726" extrusionOk="0">
                  <a:moveTo>
                    <a:pt x="4688" y="1"/>
                  </a:moveTo>
                  <a:lnTo>
                    <a:pt x="1" y="9725"/>
                  </a:lnTo>
                  <a:lnTo>
                    <a:pt x="978" y="9725"/>
                  </a:lnTo>
                  <a:lnTo>
                    <a:pt x="5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-385509" y="3466121"/>
              <a:ext cx="179956" cy="15973"/>
            </a:xfrm>
            <a:custGeom>
              <a:avLst/>
              <a:gdLst/>
              <a:ahLst/>
              <a:cxnLst/>
              <a:rect l="l" t="t" r="r" b="b"/>
              <a:pathLst>
                <a:path w="4236" h="376" extrusionOk="0">
                  <a:moveTo>
                    <a:pt x="0" y="0"/>
                  </a:moveTo>
                  <a:lnTo>
                    <a:pt x="0" y="376"/>
                  </a:lnTo>
                  <a:lnTo>
                    <a:pt x="4236" y="376"/>
                  </a:lnTo>
                  <a:lnTo>
                    <a:pt x="42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-319492" y="3191387"/>
              <a:ext cx="33051" cy="31989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75" y="1"/>
                  </a:moveTo>
                  <a:cubicBezTo>
                    <a:pt x="50" y="1"/>
                    <a:pt x="0" y="26"/>
                    <a:pt x="0" y="51"/>
                  </a:cubicBezTo>
                  <a:lnTo>
                    <a:pt x="0" y="677"/>
                  </a:lnTo>
                  <a:cubicBezTo>
                    <a:pt x="0" y="728"/>
                    <a:pt x="50" y="753"/>
                    <a:pt x="75" y="753"/>
                  </a:cubicBezTo>
                  <a:lnTo>
                    <a:pt x="702" y="753"/>
                  </a:lnTo>
                  <a:cubicBezTo>
                    <a:pt x="727" y="753"/>
                    <a:pt x="777" y="728"/>
                    <a:pt x="777" y="677"/>
                  </a:cubicBezTo>
                  <a:lnTo>
                    <a:pt x="777" y="51"/>
                  </a:lnTo>
                  <a:cubicBezTo>
                    <a:pt x="777" y="26"/>
                    <a:pt x="727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-269447" y="3191387"/>
              <a:ext cx="33009" cy="31989"/>
            </a:xfrm>
            <a:custGeom>
              <a:avLst/>
              <a:gdLst/>
              <a:ahLst/>
              <a:cxnLst/>
              <a:rect l="l" t="t" r="r" b="b"/>
              <a:pathLst>
                <a:path w="777" h="753" extrusionOk="0">
                  <a:moveTo>
                    <a:pt x="75" y="1"/>
                  </a:moveTo>
                  <a:cubicBezTo>
                    <a:pt x="50" y="1"/>
                    <a:pt x="0" y="26"/>
                    <a:pt x="0" y="51"/>
                  </a:cubicBezTo>
                  <a:lnTo>
                    <a:pt x="0" y="677"/>
                  </a:lnTo>
                  <a:cubicBezTo>
                    <a:pt x="0" y="728"/>
                    <a:pt x="50" y="753"/>
                    <a:pt x="75" y="753"/>
                  </a:cubicBezTo>
                  <a:lnTo>
                    <a:pt x="702" y="753"/>
                  </a:lnTo>
                  <a:cubicBezTo>
                    <a:pt x="752" y="753"/>
                    <a:pt x="777" y="728"/>
                    <a:pt x="777" y="677"/>
                  </a:cubicBezTo>
                  <a:lnTo>
                    <a:pt x="777" y="51"/>
                  </a:lnTo>
                  <a:cubicBezTo>
                    <a:pt x="777" y="26"/>
                    <a:pt x="752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-218341" y="3191387"/>
              <a:ext cx="31947" cy="31989"/>
            </a:xfrm>
            <a:custGeom>
              <a:avLst/>
              <a:gdLst/>
              <a:ahLst/>
              <a:cxnLst/>
              <a:rect l="l" t="t" r="r" b="b"/>
              <a:pathLst>
                <a:path w="752" h="753" extrusionOk="0">
                  <a:moveTo>
                    <a:pt x="75" y="1"/>
                  </a:moveTo>
                  <a:cubicBezTo>
                    <a:pt x="25" y="1"/>
                    <a:pt x="0" y="26"/>
                    <a:pt x="0" y="51"/>
                  </a:cubicBezTo>
                  <a:lnTo>
                    <a:pt x="0" y="677"/>
                  </a:lnTo>
                  <a:cubicBezTo>
                    <a:pt x="0" y="728"/>
                    <a:pt x="25" y="753"/>
                    <a:pt x="75" y="753"/>
                  </a:cubicBezTo>
                  <a:lnTo>
                    <a:pt x="677" y="753"/>
                  </a:lnTo>
                  <a:cubicBezTo>
                    <a:pt x="727" y="753"/>
                    <a:pt x="752" y="728"/>
                    <a:pt x="752" y="677"/>
                  </a:cubicBezTo>
                  <a:lnTo>
                    <a:pt x="752" y="51"/>
                  </a:lnTo>
                  <a:cubicBezTo>
                    <a:pt x="752" y="26"/>
                    <a:pt x="727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-168339" y="3191387"/>
              <a:ext cx="31989" cy="31989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6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677"/>
                  </a:lnTo>
                  <a:cubicBezTo>
                    <a:pt x="1" y="728"/>
                    <a:pt x="26" y="753"/>
                    <a:pt x="76" y="753"/>
                  </a:cubicBezTo>
                  <a:lnTo>
                    <a:pt x="678" y="753"/>
                  </a:lnTo>
                  <a:cubicBezTo>
                    <a:pt x="728" y="753"/>
                    <a:pt x="753" y="728"/>
                    <a:pt x="753" y="677"/>
                  </a:cubicBezTo>
                  <a:lnTo>
                    <a:pt x="753" y="51"/>
                  </a:lnTo>
                  <a:cubicBezTo>
                    <a:pt x="753" y="26"/>
                    <a:pt x="728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118295" y="3191387"/>
              <a:ext cx="33051" cy="31989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76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677"/>
                  </a:lnTo>
                  <a:cubicBezTo>
                    <a:pt x="1" y="728"/>
                    <a:pt x="26" y="753"/>
                    <a:pt x="76" y="753"/>
                  </a:cubicBezTo>
                  <a:lnTo>
                    <a:pt x="703" y="753"/>
                  </a:lnTo>
                  <a:cubicBezTo>
                    <a:pt x="728" y="753"/>
                    <a:pt x="778" y="728"/>
                    <a:pt x="778" y="677"/>
                  </a:cubicBezTo>
                  <a:lnTo>
                    <a:pt x="778" y="51"/>
                  </a:lnTo>
                  <a:cubicBezTo>
                    <a:pt x="778" y="26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-68250" y="3191387"/>
              <a:ext cx="33051" cy="31989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76" y="1"/>
                  </a:moveTo>
                  <a:cubicBezTo>
                    <a:pt x="51" y="1"/>
                    <a:pt x="1" y="26"/>
                    <a:pt x="1" y="51"/>
                  </a:cubicBezTo>
                  <a:lnTo>
                    <a:pt x="1" y="677"/>
                  </a:lnTo>
                  <a:cubicBezTo>
                    <a:pt x="1" y="728"/>
                    <a:pt x="51" y="753"/>
                    <a:pt x="76" y="753"/>
                  </a:cubicBezTo>
                  <a:lnTo>
                    <a:pt x="703" y="753"/>
                  </a:lnTo>
                  <a:cubicBezTo>
                    <a:pt x="753" y="753"/>
                    <a:pt x="778" y="728"/>
                    <a:pt x="778" y="677"/>
                  </a:cubicBezTo>
                  <a:lnTo>
                    <a:pt x="778" y="51"/>
                  </a:lnTo>
                  <a:cubicBezTo>
                    <a:pt x="778" y="26"/>
                    <a:pt x="753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-17144" y="3191387"/>
              <a:ext cx="31989" cy="31989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6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677"/>
                  </a:lnTo>
                  <a:cubicBezTo>
                    <a:pt x="1" y="728"/>
                    <a:pt x="26" y="753"/>
                    <a:pt x="76" y="753"/>
                  </a:cubicBezTo>
                  <a:lnTo>
                    <a:pt x="678" y="753"/>
                  </a:lnTo>
                  <a:cubicBezTo>
                    <a:pt x="728" y="753"/>
                    <a:pt x="753" y="728"/>
                    <a:pt x="753" y="677"/>
                  </a:cubicBezTo>
                  <a:lnTo>
                    <a:pt x="753" y="51"/>
                  </a:lnTo>
                  <a:cubicBezTo>
                    <a:pt x="753" y="26"/>
                    <a:pt x="728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32901" y="3191387"/>
              <a:ext cx="31989" cy="31989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6" y="1"/>
                  </a:moveTo>
                  <a:cubicBezTo>
                    <a:pt x="26" y="1"/>
                    <a:pt x="1" y="26"/>
                    <a:pt x="1" y="51"/>
                  </a:cubicBezTo>
                  <a:lnTo>
                    <a:pt x="1" y="677"/>
                  </a:lnTo>
                  <a:cubicBezTo>
                    <a:pt x="1" y="728"/>
                    <a:pt x="26" y="753"/>
                    <a:pt x="76" y="753"/>
                  </a:cubicBezTo>
                  <a:lnTo>
                    <a:pt x="678" y="753"/>
                  </a:lnTo>
                  <a:cubicBezTo>
                    <a:pt x="728" y="753"/>
                    <a:pt x="753" y="728"/>
                    <a:pt x="753" y="677"/>
                  </a:cubicBezTo>
                  <a:lnTo>
                    <a:pt x="753" y="51"/>
                  </a:lnTo>
                  <a:cubicBezTo>
                    <a:pt x="753" y="26"/>
                    <a:pt x="728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-319492" y="3239307"/>
              <a:ext cx="33051" cy="31989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75" y="1"/>
                  </a:moveTo>
                  <a:cubicBezTo>
                    <a:pt x="50" y="1"/>
                    <a:pt x="0" y="26"/>
                    <a:pt x="0" y="76"/>
                  </a:cubicBezTo>
                  <a:lnTo>
                    <a:pt x="0" y="677"/>
                  </a:lnTo>
                  <a:cubicBezTo>
                    <a:pt x="0" y="727"/>
                    <a:pt x="50" y="753"/>
                    <a:pt x="75" y="753"/>
                  </a:cubicBezTo>
                  <a:lnTo>
                    <a:pt x="702" y="753"/>
                  </a:lnTo>
                  <a:cubicBezTo>
                    <a:pt x="727" y="753"/>
                    <a:pt x="777" y="727"/>
                    <a:pt x="777" y="677"/>
                  </a:cubicBezTo>
                  <a:lnTo>
                    <a:pt x="777" y="76"/>
                  </a:lnTo>
                  <a:cubicBezTo>
                    <a:pt x="777" y="26"/>
                    <a:pt x="727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-269447" y="3239307"/>
              <a:ext cx="33009" cy="31989"/>
            </a:xfrm>
            <a:custGeom>
              <a:avLst/>
              <a:gdLst/>
              <a:ahLst/>
              <a:cxnLst/>
              <a:rect l="l" t="t" r="r" b="b"/>
              <a:pathLst>
                <a:path w="777" h="753" extrusionOk="0">
                  <a:moveTo>
                    <a:pt x="75" y="1"/>
                  </a:moveTo>
                  <a:cubicBezTo>
                    <a:pt x="50" y="1"/>
                    <a:pt x="0" y="26"/>
                    <a:pt x="0" y="76"/>
                  </a:cubicBezTo>
                  <a:lnTo>
                    <a:pt x="0" y="677"/>
                  </a:lnTo>
                  <a:cubicBezTo>
                    <a:pt x="0" y="727"/>
                    <a:pt x="50" y="753"/>
                    <a:pt x="75" y="753"/>
                  </a:cubicBezTo>
                  <a:lnTo>
                    <a:pt x="702" y="753"/>
                  </a:lnTo>
                  <a:cubicBezTo>
                    <a:pt x="752" y="753"/>
                    <a:pt x="777" y="727"/>
                    <a:pt x="777" y="677"/>
                  </a:cubicBezTo>
                  <a:lnTo>
                    <a:pt x="777" y="76"/>
                  </a:lnTo>
                  <a:cubicBezTo>
                    <a:pt x="777" y="26"/>
                    <a:pt x="752" y="1"/>
                    <a:pt x="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-218341" y="3239307"/>
              <a:ext cx="31947" cy="31989"/>
            </a:xfrm>
            <a:custGeom>
              <a:avLst/>
              <a:gdLst/>
              <a:ahLst/>
              <a:cxnLst/>
              <a:rect l="l" t="t" r="r" b="b"/>
              <a:pathLst>
                <a:path w="752" h="753" extrusionOk="0">
                  <a:moveTo>
                    <a:pt x="75" y="1"/>
                  </a:moveTo>
                  <a:cubicBezTo>
                    <a:pt x="25" y="1"/>
                    <a:pt x="0" y="26"/>
                    <a:pt x="0" y="76"/>
                  </a:cubicBezTo>
                  <a:lnTo>
                    <a:pt x="0" y="677"/>
                  </a:lnTo>
                  <a:cubicBezTo>
                    <a:pt x="0" y="727"/>
                    <a:pt x="25" y="753"/>
                    <a:pt x="75" y="753"/>
                  </a:cubicBezTo>
                  <a:lnTo>
                    <a:pt x="677" y="753"/>
                  </a:lnTo>
                  <a:cubicBezTo>
                    <a:pt x="727" y="753"/>
                    <a:pt x="752" y="727"/>
                    <a:pt x="752" y="677"/>
                  </a:cubicBezTo>
                  <a:lnTo>
                    <a:pt x="752" y="76"/>
                  </a:lnTo>
                  <a:cubicBezTo>
                    <a:pt x="752" y="26"/>
                    <a:pt x="727" y="1"/>
                    <a:pt x="6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-168339" y="3239307"/>
              <a:ext cx="31989" cy="31989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677"/>
                  </a:lnTo>
                  <a:cubicBezTo>
                    <a:pt x="1" y="727"/>
                    <a:pt x="26" y="753"/>
                    <a:pt x="76" y="753"/>
                  </a:cubicBezTo>
                  <a:lnTo>
                    <a:pt x="678" y="753"/>
                  </a:lnTo>
                  <a:cubicBezTo>
                    <a:pt x="728" y="753"/>
                    <a:pt x="753" y="727"/>
                    <a:pt x="753" y="677"/>
                  </a:cubicBezTo>
                  <a:lnTo>
                    <a:pt x="753" y="76"/>
                  </a:lnTo>
                  <a:cubicBezTo>
                    <a:pt x="753" y="26"/>
                    <a:pt x="728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-118295" y="3239307"/>
              <a:ext cx="33051" cy="31989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677"/>
                  </a:lnTo>
                  <a:cubicBezTo>
                    <a:pt x="1" y="727"/>
                    <a:pt x="26" y="753"/>
                    <a:pt x="76" y="753"/>
                  </a:cubicBezTo>
                  <a:lnTo>
                    <a:pt x="703" y="753"/>
                  </a:lnTo>
                  <a:cubicBezTo>
                    <a:pt x="728" y="753"/>
                    <a:pt x="778" y="727"/>
                    <a:pt x="778" y="677"/>
                  </a:cubicBezTo>
                  <a:lnTo>
                    <a:pt x="778" y="76"/>
                  </a:lnTo>
                  <a:cubicBezTo>
                    <a:pt x="778" y="26"/>
                    <a:pt x="728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-68250" y="3239307"/>
              <a:ext cx="33051" cy="31989"/>
            </a:xfrm>
            <a:custGeom>
              <a:avLst/>
              <a:gdLst/>
              <a:ahLst/>
              <a:cxnLst/>
              <a:rect l="l" t="t" r="r" b="b"/>
              <a:pathLst>
                <a:path w="778" h="753" extrusionOk="0">
                  <a:moveTo>
                    <a:pt x="76" y="1"/>
                  </a:moveTo>
                  <a:cubicBezTo>
                    <a:pt x="51" y="1"/>
                    <a:pt x="1" y="26"/>
                    <a:pt x="1" y="76"/>
                  </a:cubicBezTo>
                  <a:lnTo>
                    <a:pt x="1" y="677"/>
                  </a:lnTo>
                  <a:cubicBezTo>
                    <a:pt x="1" y="727"/>
                    <a:pt x="51" y="753"/>
                    <a:pt x="76" y="753"/>
                  </a:cubicBezTo>
                  <a:lnTo>
                    <a:pt x="703" y="753"/>
                  </a:lnTo>
                  <a:cubicBezTo>
                    <a:pt x="753" y="753"/>
                    <a:pt x="778" y="727"/>
                    <a:pt x="778" y="677"/>
                  </a:cubicBezTo>
                  <a:lnTo>
                    <a:pt x="778" y="76"/>
                  </a:lnTo>
                  <a:cubicBezTo>
                    <a:pt x="778" y="26"/>
                    <a:pt x="753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-17144" y="3239307"/>
              <a:ext cx="31989" cy="31989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677"/>
                  </a:lnTo>
                  <a:cubicBezTo>
                    <a:pt x="1" y="727"/>
                    <a:pt x="26" y="753"/>
                    <a:pt x="76" y="753"/>
                  </a:cubicBezTo>
                  <a:lnTo>
                    <a:pt x="678" y="753"/>
                  </a:lnTo>
                  <a:cubicBezTo>
                    <a:pt x="728" y="753"/>
                    <a:pt x="753" y="727"/>
                    <a:pt x="753" y="677"/>
                  </a:cubicBezTo>
                  <a:lnTo>
                    <a:pt x="753" y="76"/>
                  </a:lnTo>
                  <a:cubicBezTo>
                    <a:pt x="753" y="26"/>
                    <a:pt x="728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2901" y="3239307"/>
              <a:ext cx="31989" cy="31989"/>
            </a:xfrm>
            <a:custGeom>
              <a:avLst/>
              <a:gdLst/>
              <a:ahLst/>
              <a:cxnLst/>
              <a:rect l="l" t="t" r="r" b="b"/>
              <a:pathLst>
                <a:path w="753" h="753" extrusionOk="0">
                  <a:moveTo>
                    <a:pt x="76" y="1"/>
                  </a:moveTo>
                  <a:cubicBezTo>
                    <a:pt x="26" y="1"/>
                    <a:pt x="1" y="26"/>
                    <a:pt x="1" y="76"/>
                  </a:cubicBezTo>
                  <a:lnTo>
                    <a:pt x="1" y="677"/>
                  </a:lnTo>
                  <a:cubicBezTo>
                    <a:pt x="1" y="727"/>
                    <a:pt x="26" y="753"/>
                    <a:pt x="76" y="753"/>
                  </a:cubicBezTo>
                  <a:lnTo>
                    <a:pt x="678" y="753"/>
                  </a:lnTo>
                  <a:cubicBezTo>
                    <a:pt x="728" y="753"/>
                    <a:pt x="753" y="727"/>
                    <a:pt x="753" y="677"/>
                  </a:cubicBezTo>
                  <a:lnTo>
                    <a:pt x="753" y="76"/>
                  </a:lnTo>
                  <a:cubicBezTo>
                    <a:pt x="753" y="26"/>
                    <a:pt x="728" y="1"/>
                    <a:pt x="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-319492" y="3287227"/>
              <a:ext cx="33051" cy="33051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75" y="0"/>
                  </a:moveTo>
                  <a:cubicBezTo>
                    <a:pt x="50" y="0"/>
                    <a:pt x="0" y="26"/>
                    <a:pt x="0" y="76"/>
                  </a:cubicBezTo>
                  <a:lnTo>
                    <a:pt x="0" y="702"/>
                  </a:lnTo>
                  <a:cubicBezTo>
                    <a:pt x="0" y="727"/>
                    <a:pt x="50" y="777"/>
                    <a:pt x="75" y="777"/>
                  </a:cubicBezTo>
                  <a:lnTo>
                    <a:pt x="702" y="777"/>
                  </a:lnTo>
                  <a:cubicBezTo>
                    <a:pt x="727" y="777"/>
                    <a:pt x="777" y="727"/>
                    <a:pt x="777" y="702"/>
                  </a:cubicBezTo>
                  <a:lnTo>
                    <a:pt x="777" y="76"/>
                  </a:lnTo>
                  <a:cubicBezTo>
                    <a:pt x="777" y="26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-269447" y="3287227"/>
              <a:ext cx="33009" cy="33051"/>
            </a:xfrm>
            <a:custGeom>
              <a:avLst/>
              <a:gdLst/>
              <a:ahLst/>
              <a:cxnLst/>
              <a:rect l="l" t="t" r="r" b="b"/>
              <a:pathLst>
                <a:path w="777" h="778" extrusionOk="0">
                  <a:moveTo>
                    <a:pt x="75" y="0"/>
                  </a:moveTo>
                  <a:cubicBezTo>
                    <a:pt x="50" y="0"/>
                    <a:pt x="0" y="26"/>
                    <a:pt x="0" y="76"/>
                  </a:cubicBezTo>
                  <a:lnTo>
                    <a:pt x="0" y="702"/>
                  </a:lnTo>
                  <a:cubicBezTo>
                    <a:pt x="0" y="727"/>
                    <a:pt x="50" y="777"/>
                    <a:pt x="75" y="777"/>
                  </a:cubicBezTo>
                  <a:lnTo>
                    <a:pt x="702" y="777"/>
                  </a:lnTo>
                  <a:cubicBezTo>
                    <a:pt x="752" y="777"/>
                    <a:pt x="777" y="727"/>
                    <a:pt x="777" y="702"/>
                  </a:cubicBezTo>
                  <a:lnTo>
                    <a:pt x="777" y="76"/>
                  </a:lnTo>
                  <a:cubicBezTo>
                    <a:pt x="777" y="26"/>
                    <a:pt x="752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-218341" y="3287227"/>
              <a:ext cx="31947" cy="33051"/>
            </a:xfrm>
            <a:custGeom>
              <a:avLst/>
              <a:gdLst/>
              <a:ahLst/>
              <a:cxnLst/>
              <a:rect l="l" t="t" r="r" b="b"/>
              <a:pathLst>
                <a:path w="752" h="778" extrusionOk="0">
                  <a:moveTo>
                    <a:pt x="75" y="0"/>
                  </a:moveTo>
                  <a:cubicBezTo>
                    <a:pt x="25" y="0"/>
                    <a:pt x="0" y="26"/>
                    <a:pt x="0" y="76"/>
                  </a:cubicBezTo>
                  <a:lnTo>
                    <a:pt x="0" y="702"/>
                  </a:lnTo>
                  <a:cubicBezTo>
                    <a:pt x="0" y="727"/>
                    <a:pt x="25" y="777"/>
                    <a:pt x="75" y="777"/>
                  </a:cubicBezTo>
                  <a:lnTo>
                    <a:pt x="677" y="777"/>
                  </a:lnTo>
                  <a:cubicBezTo>
                    <a:pt x="727" y="777"/>
                    <a:pt x="752" y="727"/>
                    <a:pt x="752" y="702"/>
                  </a:cubicBezTo>
                  <a:lnTo>
                    <a:pt x="752" y="76"/>
                  </a:lnTo>
                  <a:cubicBezTo>
                    <a:pt x="752" y="26"/>
                    <a:pt x="727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-168339" y="3287227"/>
              <a:ext cx="31989" cy="33051"/>
            </a:xfrm>
            <a:custGeom>
              <a:avLst/>
              <a:gdLst/>
              <a:ahLst/>
              <a:cxnLst/>
              <a:rect l="l" t="t" r="r" b="b"/>
              <a:pathLst>
                <a:path w="753" h="778" extrusionOk="0">
                  <a:moveTo>
                    <a:pt x="76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1" y="702"/>
                  </a:lnTo>
                  <a:cubicBezTo>
                    <a:pt x="1" y="727"/>
                    <a:pt x="26" y="777"/>
                    <a:pt x="76" y="777"/>
                  </a:cubicBezTo>
                  <a:lnTo>
                    <a:pt x="678" y="777"/>
                  </a:lnTo>
                  <a:cubicBezTo>
                    <a:pt x="728" y="777"/>
                    <a:pt x="753" y="727"/>
                    <a:pt x="753" y="702"/>
                  </a:cubicBezTo>
                  <a:lnTo>
                    <a:pt x="753" y="76"/>
                  </a:lnTo>
                  <a:cubicBezTo>
                    <a:pt x="753" y="26"/>
                    <a:pt x="728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-118295" y="3287227"/>
              <a:ext cx="33051" cy="33051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76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1" y="702"/>
                  </a:lnTo>
                  <a:cubicBezTo>
                    <a:pt x="1" y="727"/>
                    <a:pt x="26" y="777"/>
                    <a:pt x="76" y="777"/>
                  </a:cubicBezTo>
                  <a:lnTo>
                    <a:pt x="703" y="777"/>
                  </a:lnTo>
                  <a:cubicBezTo>
                    <a:pt x="728" y="777"/>
                    <a:pt x="778" y="727"/>
                    <a:pt x="778" y="702"/>
                  </a:cubicBezTo>
                  <a:lnTo>
                    <a:pt x="778" y="76"/>
                  </a:lnTo>
                  <a:cubicBezTo>
                    <a:pt x="778" y="26"/>
                    <a:pt x="728" y="0"/>
                    <a:pt x="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-68250" y="3287227"/>
              <a:ext cx="33051" cy="33051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76" y="0"/>
                  </a:moveTo>
                  <a:cubicBezTo>
                    <a:pt x="51" y="0"/>
                    <a:pt x="1" y="26"/>
                    <a:pt x="1" y="76"/>
                  </a:cubicBezTo>
                  <a:lnTo>
                    <a:pt x="1" y="702"/>
                  </a:lnTo>
                  <a:cubicBezTo>
                    <a:pt x="1" y="727"/>
                    <a:pt x="51" y="777"/>
                    <a:pt x="76" y="777"/>
                  </a:cubicBezTo>
                  <a:lnTo>
                    <a:pt x="703" y="777"/>
                  </a:lnTo>
                  <a:cubicBezTo>
                    <a:pt x="753" y="777"/>
                    <a:pt x="778" y="727"/>
                    <a:pt x="778" y="702"/>
                  </a:cubicBezTo>
                  <a:lnTo>
                    <a:pt x="778" y="76"/>
                  </a:lnTo>
                  <a:cubicBezTo>
                    <a:pt x="778" y="26"/>
                    <a:pt x="753" y="0"/>
                    <a:pt x="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-17144" y="3287227"/>
              <a:ext cx="31989" cy="33051"/>
            </a:xfrm>
            <a:custGeom>
              <a:avLst/>
              <a:gdLst/>
              <a:ahLst/>
              <a:cxnLst/>
              <a:rect l="l" t="t" r="r" b="b"/>
              <a:pathLst>
                <a:path w="753" h="778" extrusionOk="0">
                  <a:moveTo>
                    <a:pt x="76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1" y="702"/>
                  </a:lnTo>
                  <a:cubicBezTo>
                    <a:pt x="1" y="727"/>
                    <a:pt x="26" y="777"/>
                    <a:pt x="76" y="777"/>
                  </a:cubicBezTo>
                  <a:lnTo>
                    <a:pt x="678" y="777"/>
                  </a:lnTo>
                  <a:cubicBezTo>
                    <a:pt x="728" y="777"/>
                    <a:pt x="753" y="727"/>
                    <a:pt x="753" y="702"/>
                  </a:cubicBezTo>
                  <a:lnTo>
                    <a:pt x="753" y="76"/>
                  </a:lnTo>
                  <a:cubicBezTo>
                    <a:pt x="753" y="26"/>
                    <a:pt x="728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32901" y="3287227"/>
              <a:ext cx="31989" cy="33051"/>
            </a:xfrm>
            <a:custGeom>
              <a:avLst/>
              <a:gdLst/>
              <a:ahLst/>
              <a:cxnLst/>
              <a:rect l="l" t="t" r="r" b="b"/>
              <a:pathLst>
                <a:path w="753" h="778" extrusionOk="0">
                  <a:moveTo>
                    <a:pt x="76" y="0"/>
                  </a:moveTo>
                  <a:cubicBezTo>
                    <a:pt x="26" y="0"/>
                    <a:pt x="1" y="26"/>
                    <a:pt x="1" y="76"/>
                  </a:cubicBezTo>
                  <a:lnTo>
                    <a:pt x="1" y="702"/>
                  </a:lnTo>
                  <a:cubicBezTo>
                    <a:pt x="1" y="727"/>
                    <a:pt x="26" y="777"/>
                    <a:pt x="76" y="777"/>
                  </a:cubicBezTo>
                  <a:lnTo>
                    <a:pt x="678" y="777"/>
                  </a:lnTo>
                  <a:cubicBezTo>
                    <a:pt x="728" y="777"/>
                    <a:pt x="753" y="727"/>
                    <a:pt x="753" y="702"/>
                  </a:cubicBezTo>
                  <a:lnTo>
                    <a:pt x="753" y="76"/>
                  </a:lnTo>
                  <a:cubicBezTo>
                    <a:pt x="753" y="26"/>
                    <a:pt x="728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-319492" y="3335147"/>
              <a:ext cx="33051" cy="33051"/>
            </a:xfrm>
            <a:custGeom>
              <a:avLst/>
              <a:gdLst/>
              <a:ahLst/>
              <a:cxnLst/>
              <a:rect l="l" t="t" r="r" b="b"/>
              <a:pathLst>
                <a:path w="778" h="778" extrusionOk="0">
                  <a:moveTo>
                    <a:pt x="75" y="0"/>
                  </a:moveTo>
                  <a:cubicBezTo>
                    <a:pt x="50" y="0"/>
                    <a:pt x="0" y="50"/>
                    <a:pt x="0" y="75"/>
                  </a:cubicBezTo>
                  <a:lnTo>
                    <a:pt x="0" y="702"/>
                  </a:lnTo>
                  <a:cubicBezTo>
                    <a:pt x="0" y="752"/>
                    <a:pt x="50" y="777"/>
                    <a:pt x="75" y="777"/>
                  </a:cubicBezTo>
                  <a:lnTo>
                    <a:pt x="702" y="777"/>
                  </a:lnTo>
                  <a:cubicBezTo>
                    <a:pt x="727" y="777"/>
                    <a:pt x="777" y="752"/>
                    <a:pt x="777" y="702"/>
                  </a:cubicBezTo>
                  <a:lnTo>
                    <a:pt x="777" y="75"/>
                  </a:lnTo>
                  <a:cubicBezTo>
                    <a:pt x="777" y="50"/>
                    <a:pt x="727" y="0"/>
                    <a:pt x="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32901" y="3335147"/>
              <a:ext cx="31989" cy="33051"/>
            </a:xfrm>
            <a:custGeom>
              <a:avLst/>
              <a:gdLst/>
              <a:ahLst/>
              <a:cxnLst/>
              <a:rect l="l" t="t" r="r" b="b"/>
              <a:pathLst>
                <a:path w="753" h="778" extrusionOk="0">
                  <a:moveTo>
                    <a:pt x="76" y="0"/>
                  </a:moveTo>
                  <a:cubicBezTo>
                    <a:pt x="26" y="0"/>
                    <a:pt x="1" y="50"/>
                    <a:pt x="1" y="75"/>
                  </a:cubicBezTo>
                  <a:lnTo>
                    <a:pt x="1" y="702"/>
                  </a:lnTo>
                  <a:cubicBezTo>
                    <a:pt x="1" y="752"/>
                    <a:pt x="26" y="777"/>
                    <a:pt x="76" y="777"/>
                  </a:cubicBezTo>
                  <a:lnTo>
                    <a:pt x="678" y="777"/>
                  </a:lnTo>
                  <a:cubicBezTo>
                    <a:pt x="728" y="777"/>
                    <a:pt x="753" y="752"/>
                    <a:pt x="753" y="702"/>
                  </a:cubicBezTo>
                  <a:lnTo>
                    <a:pt x="753" y="75"/>
                  </a:lnTo>
                  <a:cubicBezTo>
                    <a:pt x="753" y="50"/>
                    <a:pt x="728" y="0"/>
                    <a:pt x="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-269447" y="3335147"/>
              <a:ext cx="284293" cy="33051"/>
            </a:xfrm>
            <a:custGeom>
              <a:avLst/>
              <a:gdLst/>
              <a:ahLst/>
              <a:cxnLst/>
              <a:rect l="l" t="t" r="r" b="b"/>
              <a:pathLst>
                <a:path w="6692" h="778" extrusionOk="0">
                  <a:moveTo>
                    <a:pt x="75" y="0"/>
                  </a:moveTo>
                  <a:cubicBezTo>
                    <a:pt x="50" y="0"/>
                    <a:pt x="0" y="50"/>
                    <a:pt x="0" y="75"/>
                  </a:cubicBezTo>
                  <a:lnTo>
                    <a:pt x="0" y="702"/>
                  </a:lnTo>
                  <a:cubicBezTo>
                    <a:pt x="0" y="752"/>
                    <a:pt x="50" y="777"/>
                    <a:pt x="75" y="777"/>
                  </a:cubicBezTo>
                  <a:lnTo>
                    <a:pt x="6617" y="777"/>
                  </a:lnTo>
                  <a:cubicBezTo>
                    <a:pt x="6667" y="777"/>
                    <a:pt x="6692" y="752"/>
                    <a:pt x="6692" y="702"/>
                  </a:cubicBezTo>
                  <a:lnTo>
                    <a:pt x="6692" y="75"/>
                  </a:lnTo>
                  <a:cubicBezTo>
                    <a:pt x="6692" y="50"/>
                    <a:pt x="6667" y="0"/>
                    <a:pt x="6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-547368" y="4659667"/>
              <a:ext cx="843320" cy="87344"/>
            </a:xfrm>
            <a:custGeom>
              <a:avLst/>
              <a:gdLst/>
              <a:ahLst/>
              <a:cxnLst/>
              <a:rect l="l" t="t" r="r" b="b"/>
              <a:pathLst>
                <a:path w="19851" h="2056" extrusionOk="0">
                  <a:moveTo>
                    <a:pt x="1" y="0"/>
                  </a:moveTo>
                  <a:cubicBezTo>
                    <a:pt x="1" y="1128"/>
                    <a:pt x="953" y="2056"/>
                    <a:pt x="2081" y="2056"/>
                  </a:cubicBezTo>
                  <a:lnTo>
                    <a:pt x="17770" y="2056"/>
                  </a:lnTo>
                  <a:cubicBezTo>
                    <a:pt x="18923" y="2056"/>
                    <a:pt x="19850" y="1128"/>
                    <a:pt x="19850" y="0"/>
                  </a:cubicBezTo>
                  <a:close/>
                </a:path>
              </a:pathLst>
            </a:custGeom>
            <a:solidFill>
              <a:srgbClr val="17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-547368" y="2156470"/>
              <a:ext cx="843320" cy="88406"/>
            </a:xfrm>
            <a:custGeom>
              <a:avLst/>
              <a:gdLst/>
              <a:ahLst/>
              <a:cxnLst/>
              <a:rect l="l" t="t" r="r" b="b"/>
              <a:pathLst>
                <a:path w="19851" h="2081" extrusionOk="0">
                  <a:moveTo>
                    <a:pt x="2081" y="1"/>
                  </a:moveTo>
                  <a:cubicBezTo>
                    <a:pt x="953" y="1"/>
                    <a:pt x="1" y="953"/>
                    <a:pt x="1" y="2081"/>
                  </a:cubicBezTo>
                  <a:lnTo>
                    <a:pt x="19850" y="2081"/>
                  </a:lnTo>
                  <a:cubicBezTo>
                    <a:pt x="19850" y="953"/>
                    <a:pt x="18923" y="1"/>
                    <a:pt x="17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-252412" y="3619440"/>
              <a:ext cx="218275" cy="255575"/>
            </a:xfrm>
            <a:custGeom>
              <a:avLst/>
              <a:gdLst/>
              <a:ahLst/>
              <a:cxnLst/>
              <a:rect l="l" t="t" r="r" b="b"/>
              <a:pathLst>
                <a:path w="5138" h="6016" extrusionOk="0">
                  <a:moveTo>
                    <a:pt x="2581" y="0"/>
                  </a:moveTo>
                  <a:cubicBezTo>
                    <a:pt x="1153" y="0"/>
                    <a:pt x="0" y="1328"/>
                    <a:pt x="0" y="3008"/>
                  </a:cubicBezTo>
                  <a:cubicBezTo>
                    <a:pt x="0" y="4662"/>
                    <a:pt x="1153" y="6015"/>
                    <a:pt x="2581" y="6015"/>
                  </a:cubicBezTo>
                  <a:cubicBezTo>
                    <a:pt x="3985" y="6015"/>
                    <a:pt x="5138" y="4662"/>
                    <a:pt x="5138" y="3008"/>
                  </a:cubicBezTo>
                  <a:cubicBezTo>
                    <a:pt x="5138" y="1328"/>
                    <a:pt x="3985" y="0"/>
                    <a:pt x="2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-226880" y="3649221"/>
              <a:ext cx="167211" cy="195972"/>
            </a:xfrm>
            <a:custGeom>
              <a:avLst/>
              <a:gdLst/>
              <a:ahLst/>
              <a:cxnLst/>
              <a:rect l="l" t="t" r="r" b="b"/>
              <a:pathLst>
                <a:path w="3936" h="4613" extrusionOk="0">
                  <a:moveTo>
                    <a:pt x="1980" y="1"/>
                  </a:moveTo>
                  <a:cubicBezTo>
                    <a:pt x="878" y="1"/>
                    <a:pt x="1" y="1028"/>
                    <a:pt x="1" y="2307"/>
                  </a:cubicBezTo>
                  <a:cubicBezTo>
                    <a:pt x="1" y="3585"/>
                    <a:pt x="878" y="4612"/>
                    <a:pt x="1980" y="4612"/>
                  </a:cubicBezTo>
                  <a:cubicBezTo>
                    <a:pt x="3058" y="4612"/>
                    <a:pt x="3935" y="3585"/>
                    <a:pt x="3935" y="2307"/>
                  </a:cubicBezTo>
                  <a:cubicBezTo>
                    <a:pt x="3935" y="1028"/>
                    <a:pt x="3058" y="1"/>
                    <a:pt x="1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-216217" y="3660946"/>
              <a:ext cx="145885" cy="171459"/>
            </a:xfrm>
            <a:custGeom>
              <a:avLst/>
              <a:gdLst/>
              <a:ahLst/>
              <a:cxnLst/>
              <a:rect l="l" t="t" r="r" b="b"/>
              <a:pathLst>
                <a:path w="3434" h="4036" extrusionOk="0">
                  <a:moveTo>
                    <a:pt x="1729" y="0"/>
                  </a:moveTo>
                  <a:cubicBezTo>
                    <a:pt x="777" y="0"/>
                    <a:pt x="0" y="903"/>
                    <a:pt x="0" y="2031"/>
                  </a:cubicBezTo>
                  <a:cubicBezTo>
                    <a:pt x="0" y="3133"/>
                    <a:pt x="777" y="4036"/>
                    <a:pt x="1729" y="4036"/>
                  </a:cubicBezTo>
                  <a:cubicBezTo>
                    <a:pt x="2682" y="4036"/>
                    <a:pt x="3434" y="3133"/>
                    <a:pt x="3434" y="2031"/>
                  </a:cubicBezTo>
                  <a:cubicBezTo>
                    <a:pt x="3434" y="903"/>
                    <a:pt x="2682" y="0"/>
                    <a:pt x="17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-141702" y="3548070"/>
              <a:ext cx="543054" cy="1118012"/>
            </a:xfrm>
            <a:custGeom>
              <a:avLst/>
              <a:gdLst/>
              <a:ahLst/>
              <a:cxnLst/>
              <a:rect l="l" t="t" r="r" b="b"/>
              <a:pathLst>
                <a:path w="12783" h="26317" fill="none" extrusionOk="0">
                  <a:moveTo>
                    <a:pt x="12783" y="1"/>
                  </a:moveTo>
                  <a:lnTo>
                    <a:pt x="12783" y="21254"/>
                  </a:lnTo>
                  <a:cubicBezTo>
                    <a:pt x="12783" y="24036"/>
                    <a:pt x="11078" y="26317"/>
                    <a:pt x="8973" y="26317"/>
                  </a:cubicBezTo>
                  <a:lnTo>
                    <a:pt x="3785" y="26317"/>
                  </a:lnTo>
                  <a:cubicBezTo>
                    <a:pt x="1705" y="26317"/>
                    <a:pt x="1" y="24036"/>
                    <a:pt x="1" y="21254"/>
                  </a:cubicBezTo>
                  <a:lnTo>
                    <a:pt x="1" y="6342"/>
                  </a:lnTo>
                </a:path>
              </a:pathLst>
            </a:custGeom>
            <a:noFill/>
            <a:ln w="382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01309" y="3334085"/>
              <a:ext cx="485575" cy="1116950"/>
            </a:xfrm>
            <a:custGeom>
              <a:avLst/>
              <a:gdLst/>
              <a:ahLst/>
              <a:cxnLst/>
              <a:rect l="l" t="t" r="r" b="b"/>
              <a:pathLst>
                <a:path w="11430" h="26292" fill="none" extrusionOk="0">
                  <a:moveTo>
                    <a:pt x="1" y="26291"/>
                  </a:moveTo>
                  <a:lnTo>
                    <a:pt x="1" y="5038"/>
                  </a:lnTo>
                  <a:cubicBezTo>
                    <a:pt x="1" y="2281"/>
                    <a:pt x="1705" y="0"/>
                    <a:pt x="3785" y="0"/>
                  </a:cubicBezTo>
                  <a:lnTo>
                    <a:pt x="7645" y="0"/>
                  </a:lnTo>
                  <a:cubicBezTo>
                    <a:pt x="9725" y="0"/>
                    <a:pt x="11429" y="2281"/>
                    <a:pt x="11429" y="5038"/>
                  </a:cubicBezTo>
                  <a:lnTo>
                    <a:pt x="11429" y="7344"/>
                  </a:lnTo>
                </a:path>
              </a:pathLst>
            </a:custGeom>
            <a:noFill/>
            <a:ln w="382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886841" y="3567229"/>
              <a:ext cx="601595" cy="341857"/>
            </a:xfrm>
            <a:custGeom>
              <a:avLst/>
              <a:gdLst/>
              <a:ahLst/>
              <a:cxnLst/>
              <a:rect l="l" t="t" r="r" b="b"/>
              <a:pathLst>
                <a:path w="14161" h="8047" fill="none" extrusionOk="0">
                  <a:moveTo>
                    <a:pt x="14161" y="8046"/>
                  </a:moveTo>
                  <a:lnTo>
                    <a:pt x="4336" y="8046"/>
                  </a:lnTo>
                  <a:cubicBezTo>
                    <a:pt x="1579" y="8046"/>
                    <a:pt x="0" y="6317"/>
                    <a:pt x="0" y="4212"/>
                  </a:cubicBezTo>
                  <a:lnTo>
                    <a:pt x="0" y="1"/>
                  </a:lnTo>
                </a:path>
              </a:pathLst>
            </a:custGeom>
            <a:noFill/>
            <a:ln w="382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8"/>
          <p:cNvGrpSpPr/>
          <p:nvPr/>
        </p:nvGrpSpPr>
        <p:grpSpPr>
          <a:xfrm flipH="1">
            <a:off x="5211959" y="-742173"/>
            <a:ext cx="4591864" cy="1966234"/>
            <a:chOff x="5967200" y="-891425"/>
            <a:chExt cx="3341725" cy="1430925"/>
          </a:xfrm>
        </p:grpSpPr>
        <p:sp>
          <p:nvSpPr>
            <p:cNvPr id="696" name="Google Shape;696;p8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8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706" name="Google Shape;706;p8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2" name="Google Shape;732;p8"/>
          <p:cNvGrpSpPr/>
          <p:nvPr/>
        </p:nvGrpSpPr>
        <p:grpSpPr>
          <a:xfrm>
            <a:off x="5433940" y="1525795"/>
            <a:ext cx="2667474" cy="497043"/>
            <a:chOff x="8952325" y="214150"/>
            <a:chExt cx="1620875" cy="302025"/>
          </a:xfrm>
        </p:grpSpPr>
        <p:sp>
          <p:nvSpPr>
            <p:cNvPr id="733" name="Google Shape;733;p8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8"/>
          <p:cNvGrpSpPr/>
          <p:nvPr/>
        </p:nvGrpSpPr>
        <p:grpSpPr>
          <a:xfrm>
            <a:off x="5253236" y="2120807"/>
            <a:ext cx="9144067" cy="3320136"/>
            <a:chOff x="2698700" y="2074850"/>
            <a:chExt cx="4532600" cy="1645750"/>
          </a:xfrm>
        </p:grpSpPr>
        <p:sp>
          <p:nvSpPr>
            <p:cNvPr id="740" name="Google Shape;740;p8"/>
            <p:cNvSpPr/>
            <p:nvPr/>
          </p:nvSpPr>
          <p:spPr>
            <a:xfrm>
              <a:off x="2730450" y="2196825"/>
              <a:ext cx="4150650" cy="366275"/>
            </a:xfrm>
            <a:custGeom>
              <a:avLst/>
              <a:gdLst/>
              <a:ahLst/>
              <a:cxnLst/>
              <a:rect l="l" t="t" r="r" b="b"/>
              <a:pathLst>
                <a:path w="166026" h="14651" extrusionOk="0">
                  <a:moveTo>
                    <a:pt x="0" y="353"/>
                  </a:moveTo>
                  <a:lnTo>
                    <a:pt x="729" y="14650"/>
                  </a:lnTo>
                  <a:lnTo>
                    <a:pt x="165321" y="14650"/>
                  </a:lnTo>
                  <a:lnTo>
                    <a:pt x="16602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2698700" y="2074850"/>
              <a:ext cx="4217925" cy="488250"/>
            </a:xfrm>
            <a:custGeom>
              <a:avLst/>
              <a:gdLst/>
              <a:ahLst/>
              <a:cxnLst/>
              <a:rect l="l" t="t" r="r" b="b"/>
              <a:pathLst>
                <a:path w="168717" h="19530" extrusionOk="0">
                  <a:moveTo>
                    <a:pt x="88564" y="2088"/>
                  </a:moveTo>
                  <a:lnTo>
                    <a:pt x="87294" y="3723"/>
                  </a:lnTo>
                  <a:cubicBezTo>
                    <a:pt x="83761" y="8250"/>
                    <a:pt x="78819" y="10840"/>
                    <a:pt x="73638" y="10903"/>
                  </a:cubicBezTo>
                  <a:lnTo>
                    <a:pt x="73638" y="10903"/>
                  </a:lnTo>
                  <a:lnTo>
                    <a:pt x="0" y="11544"/>
                  </a:lnTo>
                  <a:lnTo>
                    <a:pt x="226" y="14550"/>
                  </a:lnTo>
                  <a:lnTo>
                    <a:pt x="76530" y="14562"/>
                  </a:lnTo>
                  <a:cubicBezTo>
                    <a:pt x="79611" y="14562"/>
                    <a:pt x="82642" y="15455"/>
                    <a:pt x="85370" y="17178"/>
                  </a:cubicBezTo>
                  <a:lnTo>
                    <a:pt x="85370" y="17178"/>
                  </a:lnTo>
                  <a:lnTo>
                    <a:pt x="89105" y="19529"/>
                  </a:lnTo>
                  <a:lnTo>
                    <a:pt x="167295" y="19114"/>
                  </a:lnTo>
                  <a:lnTo>
                    <a:pt x="16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6914400" y="3318800"/>
              <a:ext cx="21075" cy="69500"/>
            </a:xfrm>
            <a:custGeom>
              <a:avLst/>
              <a:gdLst/>
              <a:ahLst/>
              <a:cxnLst/>
              <a:rect l="l" t="t" r="r" b="b"/>
              <a:pathLst>
                <a:path w="843" h="2780" extrusionOk="0">
                  <a:moveTo>
                    <a:pt x="0" y="2780"/>
                  </a:moveTo>
                  <a:cubicBezTo>
                    <a:pt x="101" y="2000"/>
                    <a:pt x="38" y="1170"/>
                    <a:pt x="327" y="428"/>
                  </a:cubicBezTo>
                  <a:cubicBezTo>
                    <a:pt x="390" y="240"/>
                    <a:pt x="541" y="1"/>
                    <a:pt x="692" y="265"/>
                  </a:cubicBezTo>
                  <a:cubicBezTo>
                    <a:pt x="843" y="516"/>
                    <a:pt x="792" y="856"/>
                    <a:pt x="805" y="1133"/>
                  </a:cubicBezTo>
                  <a:cubicBezTo>
                    <a:pt x="805" y="1573"/>
                    <a:pt x="792" y="2151"/>
                    <a:pt x="0" y="2780"/>
                  </a:cubicBezTo>
                  <a:close/>
                </a:path>
              </a:pathLst>
            </a:custGeom>
            <a:solidFill>
              <a:srgbClr val="D1A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3664425" y="3434500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1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4109575" y="3434800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1" y="14"/>
                  </a:moveTo>
                  <a:lnTo>
                    <a:pt x="529" y="227"/>
                  </a:lnTo>
                  <a:lnTo>
                    <a:pt x="529" y="781"/>
                  </a:lnTo>
                  <a:lnTo>
                    <a:pt x="9319" y="781"/>
                  </a:lnTo>
                  <a:lnTo>
                    <a:pt x="9319" y="252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4554725" y="3435125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1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4999875" y="3435450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1" y="13"/>
                  </a:moveTo>
                  <a:lnTo>
                    <a:pt x="516" y="226"/>
                  </a:lnTo>
                  <a:lnTo>
                    <a:pt x="516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449425" y="3433550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0" y="13"/>
                  </a:moveTo>
                  <a:lnTo>
                    <a:pt x="516" y="227"/>
                  </a:lnTo>
                  <a:lnTo>
                    <a:pt x="516" y="780"/>
                  </a:lnTo>
                  <a:lnTo>
                    <a:pt x="9318" y="780"/>
                  </a:lnTo>
                  <a:lnTo>
                    <a:pt x="9318" y="252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894575" y="3433875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0" y="13"/>
                  </a:moveTo>
                  <a:lnTo>
                    <a:pt x="516" y="227"/>
                  </a:lnTo>
                  <a:lnTo>
                    <a:pt x="516" y="780"/>
                  </a:lnTo>
                  <a:lnTo>
                    <a:pt x="9318" y="780"/>
                  </a:lnTo>
                  <a:lnTo>
                    <a:pt x="9318" y="252"/>
                  </a:lnTo>
                  <a:lnTo>
                    <a:pt x="8035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5339400" y="3434175"/>
              <a:ext cx="233275" cy="19525"/>
            </a:xfrm>
            <a:custGeom>
              <a:avLst/>
              <a:gdLst/>
              <a:ahLst/>
              <a:cxnLst/>
              <a:rect l="l" t="t" r="r" b="b"/>
              <a:pathLst>
                <a:path w="9331" h="781" extrusionOk="0">
                  <a:moveTo>
                    <a:pt x="0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31" y="780"/>
                  </a:lnTo>
                  <a:lnTo>
                    <a:pt x="9331" y="252"/>
                  </a:lnTo>
                  <a:lnTo>
                    <a:pt x="8048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5784550" y="3434500"/>
              <a:ext cx="233275" cy="19500"/>
            </a:xfrm>
            <a:custGeom>
              <a:avLst/>
              <a:gdLst/>
              <a:ahLst/>
              <a:cxnLst/>
              <a:rect l="l" t="t" r="r" b="b"/>
              <a:pathLst>
                <a:path w="9331" h="780" extrusionOk="0">
                  <a:moveTo>
                    <a:pt x="0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31" y="780"/>
                  </a:lnTo>
                  <a:lnTo>
                    <a:pt x="9331" y="252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6607575" y="3719325"/>
              <a:ext cx="4425" cy="1275"/>
            </a:xfrm>
            <a:custGeom>
              <a:avLst/>
              <a:gdLst/>
              <a:ahLst/>
              <a:cxnLst/>
              <a:rect l="l" t="t" r="r" b="b"/>
              <a:pathLst>
                <a:path w="177" h="51" extrusionOk="0">
                  <a:moveTo>
                    <a:pt x="51" y="50"/>
                  </a:moveTo>
                  <a:cubicBezTo>
                    <a:pt x="25" y="38"/>
                    <a:pt x="0" y="25"/>
                    <a:pt x="0" y="13"/>
                  </a:cubicBezTo>
                  <a:cubicBezTo>
                    <a:pt x="38" y="13"/>
                    <a:pt x="88" y="0"/>
                    <a:pt x="126" y="13"/>
                  </a:cubicBezTo>
                  <a:cubicBezTo>
                    <a:pt x="164" y="13"/>
                    <a:pt x="176" y="25"/>
                    <a:pt x="139" y="38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6636500" y="3591675"/>
              <a:ext cx="15725" cy="3500"/>
            </a:xfrm>
            <a:custGeom>
              <a:avLst/>
              <a:gdLst/>
              <a:ahLst/>
              <a:cxnLst/>
              <a:rect l="l" t="t" r="r" b="b"/>
              <a:pathLst>
                <a:path w="629" h="140" extrusionOk="0">
                  <a:moveTo>
                    <a:pt x="201" y="1"/>
                  </a:moveTo>
                  <a:cubicBezTo>
                    <a:pt x="315" y="1"/>
                    <a:pt x="440" y="1"/>
                    <a:pt x="553" y="13"/>
                  </a:cubicBezTo>
                  <a:cubicBezTo>
                    <a:pt x="579" y="38"/>
                    <a:pt x="629" y="101"/>
                    <a:pt x="491" y="126"/>
                  </a:cubicBezTo>
                  <a:cubicBezTo>
                    <a:pt x="377" y="139"/>
                    <a:pt x="0" y="126"/>
                    <a:pt x="76" y="76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748675" y="3489200"/>
              <a:ext cx="4287725" cy="133325"/>
            </a:xfrm>
            <a:custGeom>
              <a:avLst/>
              <a:gdLst/>
              <a:ahLst/>
              <a:cxnLst/>
              <a:rect l="l" t="t" r="r" b="b"/>
              <a:pathLst>
                <a:path w="171509" h="5333" extrusionOk="0">
                  <a:moveTo>
                    <a:pt x="47319" y="0"/>
                  </a:moveTo>
                  <a:lnTo>
                    <a:pt x="0" y="5332"/>
                  </a:lnTo>
                  <a:lnTo>
                    <a:pt x="171508" y="5332"/>
                  </a:lnTo>
                  <a:lnTo>
                    <a:pt x="138462" y="1233"/>
                  </a:lnTo>
                  <a:close/>
                </a:path>
              </a:pathLst>
            </a:custGeom>
            <a:solidFill>
              <a:srgbClr val="C3B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6847125" y="3613375"/>
              <a:ext cx="384175" cy="15750"/>
            </a:xfrm>
            <a:custGeom>
              <a:avLst/>
              <a:gdLst/>
              <a:ahLst/>
              <a:cxnLst/>
              <a:rect l="l" t="t" r="r" b="b"/>
              <a:pathLst>
                <a:path w="15367" h="630" extrusionOk="0">
                  <a:moveTo>
                    <a:pt x="7256" y="0"/>
                  </a:moveTo>
                  <a:lnTo>
                    <a:pt x="0" y="202"/>
                  </a:lnTo>
                  <a:lnTo>
                    <a:pt x="9016" y="629"/>
                  </a:lnTo>
                  <a:lnTo>
                    <a:pt x="15367" y="365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3779500" y="2770550"/>
              <a:ext cx="2405575" cy="50650"/>
            </a:xfrm>
            <a:custGeom>
              <a:avLst/>
              <a:gdLst/>
              <a:ahLst/>
              <a:cxnLst/>
              <a:rect l="l" t="t" r="r" b="b"/>
              <a:pathLst>
                <a:path w="96223" h="2026" extrusionOk="0">
                  <a:moveTo>
                    <a:pt x="0" y="1"/>
                  </a:moveTo>
                  <a:lnTo>
                    <a:pt x="4992" y="2025"/>
                  </a:lnTo>
                  <a:lnTo>
                    <a:pt x="91784" y="2025"/>
                  </a:lnTo>
                  <a:lnTo>
                    <a:pt x="96223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3816275" y="2785650"/>
              <a:ext cx="2313475" cy="168200"/>
            </a:xfrm>
            <a:custGeom>
              <a:avLst/>
              <a:gdLst/>
              <a:ahLst/>
              <a:cxnLst/>
              <a:rect l="l" t="t" r="r" b="b"/>
              <a:pathLst>
                <a:path w="92539" h="6728" extrusionOk="0">
                  <a:moveTo>
                    <a:pt x="92539" y="0"/>
                  </a:moveTo>
                  <a:lnTo>
                    <a:pt x="1" y="38"/>
                  </a:lnTo>
                  <a:lnTo>
                    <a:pt x="717" y="6728"/>
                  </a:lnTo>
                  <a:lnTo>
                    <a:pt x="91671" y="6237"/>
                  </a:lnTo>
                  <a:lnTo>
                    <a:pt x="92539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3920950" y="2785650"/>
              <a:ext cx="11975" cy="166625"/>
            </a:xfrm>
            <a:custGeom>
              <a:avLst/>
              <a:gdLst/>
              <a:ahLst/>
              <a:cxnLst/>
              <a:rect l="l" t="t" r="r" b="b"/>
              <a:pathLst>
                <a:path w="479" h="6665" extrusionOk="0">
                  <a:moveTo>
                    <a:pt x="1" y="0"/>
                  </a:moveTo>
                  <a:lnTo>
                    <a:pt x="378" y="6665"/>
                  </a:lnTo>
                  <a:lnTo>
                    <a:pt x="479" y="666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6003675" y="2785325"/>
              <a:ext cx="15725" cy="156275"/>
            </a:xfrm>
            <a:custGeom>
              <a:avLst/>
              <a:gdLst/>
              <a:ahLst/>
              <a:cxnLst/>
              <a:rect l="l" t="t" r="r" b="b"/>
              <a:pathLst>
                <a:path w="629" h="6251" extrusionOk="0">
                  <a:moveTo>
                    <a:pt x="516" y="1"/>
                  </a:moveTo>
                  <a:lnTo>
                    <a:pt x="0" y="6250"/>
                  </a:lnTo>
                  <a:lnTo>
                    <a:pt x="101" y="6250"/>
                  </a:lnTo>
                  <a:lnTo>
                    <a:pt x="629" y="13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589300" y="2785650"/>
              <a:ext cx="9475" cy="158775"/>
            </a:xfrm>
            <a:custGeom>
              <a:avLst/>
              <a:gdLst/>
              <a:ahLst/>
              <a:cxnLst/>
              <a:rect l="l" t="t" r="r" b="b"/>
              <a:pathLst>
                <a:path w="379" h="6351" extrusionOk="0">
                  <a:moveTo>
                    <a:pt x="265" y="0"/>
                  </a:moveTo>
                  <a:lnTo>
                    <a:pt x="1" y="6350"/>
                  </a:lnTo>
                  <a:lnTo>
                    <a:pt x="102" y="635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053625" y="2786275"/>
              <a:ext cx="10400" cy="164750"/>
            </a:xfrm>
            <a:custGeom>
              <a:avLst/>
              <a:gdLst/>
              <a:ahLst/>
              <a:cxnLst/>
              <a:rect l="l" t="t" r="r" b="b"/>
              <a:pathLst>
                <a:path w="416" h="6590" extrusionOk="0">
                  <a:moveTo>
                    <a:pt x="114" y="0"/>
                  </a:moveTo>
                  <a:lnTo>
                    <a:pt x="0" y="13"/>
                  </a:lnTo>
                  <a:lnTo>
                    <a:pt x="315" y="6589"/>
                  </a:lnTo>
                  <a:lnTo>
                    <a:pt x="415" y="658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3834200" y="2941575"/>
              <a:ext cx="2273850" cy="45600"/>
            </a:xfrm>
            <a:custGeom>
              <a:avLst/>
              <a:gdLst/>
              <a:ahLst/>
              <a:cxnLst/>
              <a:rect l="l" t="t" r="r" b="b"/>
              <a:pathLst>
                <a:path w="90954" h="1824" extrusionOk="0">
                  <a:moveTo>
                    <a:pt x="0" y="491"/>
                  </a:moveTo>
                  <a:lnTo>
                    <a:pt x="4477" y="1824"/>
                  </a:lnTo>
                  <a:lnTo>
                    <a:pt x="33361" y="1824"/>
                  </a:lnTo>
                  <a:lnTo>
                    <a:pt x="90954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3881025" y="2962325"/>
              <a:ext cx="2157875" cy="567450"/>
            </a:xfrm>
            <a:custGeom>
              <a:avLst/>
              <a:gdLst/>
              <a:ahLst/>
              <a:cxnLst/>
              <a:rect l="l" t="t" r="r" b="b"/>
              <a:pathLst>
                <a:path w="86315" h="22698" extrusionOk="0">
                  <a:moveTo>
                    <a:pt x="1" y="113"/>
                  </a:moveTo>
                  <a:lnTo>
                    <a:pt x="554" y="22697"/>
                  </a:lnTo>
                  <a:lnTo>
                    <a:pt x="85887" y="22697"/>
                  </a:lnTo>
                  <a:lnTo>
                    <a:pt x="86314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079400" y="2787525"/>
              <a:ext cx="478175" cy="155950"/>
            </a:xfrm>
            <a:custGeom>
              <a:avLst/>
              <a:gdLst/>
              <a:ahLst/>
              <a:cxnLst/>
              <a:rect l="l" t="t" r="r" b="b"/>
              <a:pathLst>
                <a:path w="19127" h="6238" extrusionOk="0">
                  <a:moveTo>
                    <a:pt x="17882" y="1"/>
                  </a:moveTo>
                  <a:lnTo>
                    <a:pt x="9557" y="1"/>
                  </a:lnTo>
                  <a:lnTo>
                    <a:pt x="1233" y="1"/>
                  </a:lnTo>
                  <a:cubicBezTo>
                    <a:pt x="1233" y="1"/>
                    <a:pt x="1" y="3522"/>
                    <a:pt x="1497" y="6238"/>
                  </a:cubicBezTo>
                  <a:lnTo>
                    <a:pt x="9557" y="6238"/>
                  </a:lnTo>
                  <a:lnTo>
                    <a:pt x="17631" y="6238"/>
                  </a:lnTo>
                  <a:cubicBezTo>
                    <a:pt x="19127" y="3522"/>
                    <a:pt x="17882" y="1"/>
                    <a:pt x="17882" y="1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079400" y="2780300"/>
              <a:ext cx="478175" cy="155950"/>
            </a:xfrm>
            <a:custGeom>
              <a:avLst/>
              <a:gdLst/>
              <a:ahLst/>
              <a:cxnLst/>
              <a:rect l="l" t="t" r="r" b="b"/>
              <a:pathLst>
                <a:path w="19127" h="6238" extrusionOk="0">
                  <a:moveTo>
                    <a:pt x="9557" y="0"/>
                  </a:moveTo>
                  <a:lnTo>
                    <a:pt x="1233" y="0"/>
                  </a:lnTo>
                  <a:cubicBezTo>
                    <a:pt x="1233" y="0"/>
                    <a:pt x="1" y="3521"/>
                    <a:pt x="1497" y="6237"/>
                  </a:cubicBezTo>
                  <a:lnTo>
                    <a:pt x="1497" y="6237"/>
                  </a:lnTo>
                  <a:lnTo>
                    <a:pt x="9557" y="6237"/>
                  </a:lnTo>
                  <a:lnTo>
                    <a:pt x="17631" y="6237"/>
                  </a:lnTo>
                  <a:cubicBezTo>
                    <a:pt x="19127" y="3521"/>
                    <a:pt x="17882" y="0"/>
                    <a:pt x="17882" y="0"/>
                  </a:cubicBezTo>
                  <a:lnTo>
                    <a:pt x="17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3882300" y="3001925"/>
              <a:ext cx="2155350" cy="446750"/>
            </a:xfrm>
            <a:custGeom>
              <a:avLst/>
              <a:gdLst/>
              <a:ahLst/>
              <a:cxnLst/>
              <a:rect l="l" t="t" r="r" b="b"/>
              <a:pathLst>
                <a:path w="86214" h="17870" extrusionOk="0">
                  <a:moveTo>
                    <a:pt x="0" y="1"/>
                  </a:moveTo>
                  <a:lnTo>
                    <a:pt x="654" y="17869"/>
                  </a:lnTo>
                  <a:lnTo>
                    <a:pt x="85660" y="17869"/>
                  </a:lnTo>
                  <a:lnTo>
                    <a:pt x="86213" y="1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059275" y="3001925"/>
              <a:ext cx="17650" cy="446750"/>
            </a:xfrm>
            <a:custGeom>
              <a:avLst/>
              <a:gdLst/>
              <a:ahLst/>
              <a:cxnLst/>
              <a:rect l="l" t="t" r="r" b="b"/>
              <a:pathLst>
                <a:path w="706" h="17870" extrusionOk="0">
                  <a:moveTo>
                    <a:pt x="1" y="1"/>
                  </a:moveTo>
                  <a:lnTo>
                    <a:pt x="428" y="17869"/>
                  </a:lnTo>
                  <a:lnTo>
                    <a:pt x="705" y="1786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552850" y="3001925"/>
              <a:ext cx="14800" cy="446750"/>
            </a:xfrm>
            <a:custGeom>
              <a:avLst/>
              <a:gdLst/>
              <a:ahLst/>
              <a:cxnLst/>
              <a:rect l="l" t="t" r="r" b="b"/>
              <a:pathLst>
                <a:path w="592" h="17870" extrusionOk="0">
                  <a:moveTo>
                    <a:pt x="252" y="1"/>
                  </a:moveTo>
                  <a:lnTo>
                    <a:pt x="0" y="17869"/>
                  </a:lnTo>
                  <a:lnTo>
                    <a:pt x="252" y="17869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3882925" y="3103775"/>
              <a:ext cx="2154725" cy="9150"/>
            </a:xfrm>
            <a:custGeom>
              <a:avLst/>
              <a:gdLst/>
              <a:ahLst/>
              <a:cxnLst/>
              <a:rect l="l" t="t" r="r" b="b"/>
              <a:pathLst>
                <a:path w="86189" h="366" extrusionOk="0">
                  <a:moveTo>
                    <a:pt x="0" y="177"/>
                  </a:moveTo>
                  <a:lnTo>
                    <a:pt x="86188" y="365"/>
                  </a:lnTo>
                  <a:lnTo>
                    <a:pt x="86188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3892675" y="3283925"/>
              <a:ext cx="2136175" cy="1275"/>
            </a:xfrm>
            <a:custGeom>
              <a:avLst/>
              <a:gdLst/>
              <a:ahLst/>
              <a:cxnLst/>
              <a:rect l="l" t="t" r="r" b="b"/>
              <a:pathLst>
                <a:path w="85447" h="51" extrusionOk="0">
                  <a:moveTo>
                    <a:pt x="0" y="50"/>
                  </a:moveTo>
                  <a:lnTo>
                    <a:pt x="85446" y="50"/>
                  </a:lnTo>
                  <a:lnTo>
                    <a:pt x="85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3955850" y="3001925"/>
              <a:ext cx="22025" cy="446750"/>
            </a:xfrm>
            <a:custGeom>
              <a:avLst/>
              <a:gdLst/>
              <a:ahLst/>
              <a:cxnLst/>
              <a:rect l="l" t="t" r="r" b="b"/>
              <a:pathLst>
                <a:path w="881" h="17870" extrusionOk="0">
                  <a:moveTo>
                    <a:pt x="1" y="1"/>
                  </a:moveTo>
                  <a:lnTo>
                    <a:pt x="667" y="17869"/>
                  </a:lnTo>
                  <a:lnTo>
                    <a:pt x="881" y="1786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4656900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138825" y="3001925"/>
              <a:ext cx="10400" cy="446750"/>
            </a:xfrm>
            <a:custGeom>
              <a:avLst/>
              <a:gdLst/>
              <a:ahLst/>
              <a:cxnLst/>
              <a:rect l="l" t="t" r="r" b="b"/>
              <a:pathLst>
                <a:path w="416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16" y="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727950" y="3001925"/>
              <a:ext cx="10400" cy="446750"/>
            </a:xfrm>
            <a:custGeom>
              <a:avLst/>
              <a:gdLst/>
              <a:ahLst/>
              <a:cxnLst/>
              <a:rect l="l" t="t" r="r" b="b"/>
              <a:pathLst>
                <a:path w="416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16" y="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265200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859675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4565425" y="3112900"/>
              <a:ext cx="1468750" cy="4100"/>
            </a:xfrm>
            <a:custGeom>
              <a:avLst/>
              <a:gdLst/>
              <a:ahLst/>
              <a:cxnLst/>
              <a:rect l="l" t="t" r="r" b="b"/>
              <a:pathLst>
                <a:path w="58750" h="164" extrusionOk="0">
                  <a:moveTo>
                    <a:pt x="151" y="164"/>
                  </a:moveTo>
                  <a:lnTo>
                    <a:pt x="58750" y="164"/>
                  </a:lnTo>
                  <a:lnTo>
                    <a:pt x="58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886075" y="3108175"/>
              <a:ext cx="155000" cy="4750"/>
            </a:xfrm>
            <a:custGeom>
              <a:avLst/>
              <a:gdLst/>
              <a:ahLst/>
              <a:cxnLst/>
              <a:rect l="l" t="t" r="r" b="b"/>
              <a:pathLst>
                <a:path w="6200" h="190" extrusionOk="0">
                  <a:moveTo>
                    <a:pt x="0" y="1"/>
                  </a:moveTo>
                  <a:lnTo>
                    <a:pt x="13" y="89"/>
                  </a:lnTo>
                  <a:lnTo>
                    <a:pt x="6049" y="189"/>
                  </a:lnTo>
                  <a:lnTo>
                    <a:pt x="6199" y="26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4050800" y="3109125"/>
              <a:ext cx="506775" cy="8825"/>
            </a:xfrm>
            <a:custGeom>
              <a:avLst/>
              <a:gdLst/>
              <a:ahLst/>
              <a:cxnLst/>
              <a:rect l="l" t="t" r="r" b="b"/>
              <a:pathLst>
                <a:path w="20271" h="353" extrusionOk="0">
                  <a:moveTo>
                    <a:pt x="20271" y="353"/>
                  </a:moveTo>
                  <a:lnTo>
                    <a:pt x="0" y="265"/>
                  </a:lnTo>
                  <a:lnTo>
                    <a:pt x="0" y="1"/>
                  </a:lnTo>
                  <a:lnTo>
                    <a:pt x="20271" y="114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4606925" y="3178600"/>
              <a:ext cx="185500" cy="164750"/>
            </a:xfrm>
            <a:custGeom>
              <a:avLst/>
              <a:gdLst/>
              <a:ahLst/>
              <a:cxnLst/>
              <a:rect l="l" t="t" r="r" b="b"/>
              <a:pathLst>
                <a:path w="7420" h="6590" extrusionOk="0">
                  <a:moveTo>
                    <a:pt x="7419" y="1"/>
                  </a:moveTo>
                  <a:lnTo>
                    <a:pt x="0" y="38"/>
                  </a:lnTo>
                  <a:lnTo>
                    <a:pt x="0" y="6590"/>
                  </a:lnTo>
                  <a:lnTo>
                    <a:pt x="792" y="6590"/>
                  </a:lnTo>
                  <a:lnTo>
                    <a:pt x="1069" y="2327"/>
                  </a:lnTo>
                  <a:lnTo>
                    <a:pt x="6288" y="1635"/>
                  </a:lnTo>
                  <a:lnTo>
                    <a:pt x="7369" y="1635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890150" y="3206900"/>
              <a:ext cx="139925" cy="201525"/>
            </a:xfrm>
            <a:custGeom>
              <a:avLst/>
              <a:gdLst/>
              <a:ahLst/>
              <a:cxnLst/>
              <a:rect l="l" t="t" r="r" b="b"/>
              <a:pathLst>
                <a:path w="5597" h="8061" extrusionOk="0">
                  <a:moveTo>
                    <a:pt x="1" y="277"/>
                  </a:moveTo>
                  <a:lnTo>
                    <a:pt x="5596" y="0"/>
                  </a:lnTo>
                  <a:lnTo>
                    <a:pt x="5471" y="1107"/>
                  </a:lnTo>
                  <a:lnTo>
                    <a:pt x="4942" y="1107"/>
                  </a:lnTo>
                  <a:lnTo>
                    <a:pt x="5005" y="7985"/>
                  </a:lnTo>
                  <a:lnTo>
                    <a:pt x="2138" y="8061"/>
                  </a:lnTo>
                  <a:lnTo>
                    <a:pt x="1899" y="2176"/>
                  </a:lnTo>
                  <a:lnTo>
                    <a:pt x="63" y="215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998300" y="3448650"/>
              <a:ext cx="7250" cy="81125"/>
            </a:xfrm>
            <a:custGeom>
              <a:avLst/>
              <a:gdLst/>
              <a:ahLst/>
              <a:cxnLst/>
              <a:rect l="l" t="t" r="r" b="b"/>
              <a:pathLst>
                <a:path w="290" h="3245" extrusionOk="0">
                  <a:moveTo>
                    <a:pt x="0" y="0"/>
                  </a:moveTo>
                  <a:lnTo>
                    <a:pt x="189" y="3244"/>
                  </a:lnTo>
                  <a:lnTo>
                    <a:pt x="290" y="324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4112725" y="3448650"/>
              <a:ext cx="6325" cy="81125"/>
            </a:xfrm>
            <a:custGeom>
              <a:avLst/>
              <a:gdLst/>
              <a:ahLst/>
              <a:cxnLst/>
              <a:rect l="l" t="t" r="r" b="b"/>
              <a:pathLst>
                <a:path w="253" h="3245" extrusionOk="0">
                  <a:moveTo>
                    <a:pt x="1" y="0"/>
                  </a:moveTo>
                  <a:lnTo>
                    <a:pt x="151" y="3244"/>
                  </a:lnTo>
                  <a:lnTo>
                    <a:pt x="252" y="324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4520475" y="3448650"/>
              <a:ext cx="6300" cy="81125"/>
            </a:xfrm>
            <a:custGeom>
              <a:avLst/>
              <a:gdLst/>
              <a:ahLst/>
              <a:cxnLst/>
              <a:rect l="l" t="t" r="r" b="b"/>
              <a:pathLst>
                <a:path w="252" h="3245" extrusionOk="0">
                  <a:moveTo>
                    <a:pt x="0" y="0"/>
                  </a:moveTo>
                  <a:lnTo>
                    <a:pt x="138" y="3244"/>
                  </a:lnTo>
                  <a:lnTo>
                    <a:pt x="252" y="324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4632700" y="3448650"/>
              <a:ext cx="5375" cy="81125"/>
            </a:xfrm>
            <a:custGeom>
              <a:avLst/>
              <a:gdLst/>
              <a:ahLst/>
              <a:cxnLst/>
              <a:rect l="l" t="t" r="r" b="b"/>
              <a:pathLst>
                <a:path w="215" h="3245" extrusionOk="0">
                  <a:moveTo>
                    <a:pt x="113" y="0"/>
                  </a:moveTo>
                  <a:lnTo>
                    <a:pt x="0" y="3244"/>
                  </a:lnTo>
                  <a:lnTo>
                    <a:pt x="101" y="324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898325" y="3520000"/>
              <a:ext cx="294600" cy="9775"/>
            </a:xfrm>
            <a:custGeom>
              <a:avLst/>
              <a:gdLst/>
              <a:ahLst/>
              <a:cxnLst/>
              <a:rect l="l" t="t" r="r" b="b"/>
              <a:pathLst>
                <a:path w="11784" h="391" extrusionOk="0">
                  <a:moveTo>
                    <a:pt x="1" y="1"/>
                  </a:moveTo>
                  <a:lnTo>
                    <a:pt x="11783" y="265"/>
                  </a:lnTo>
                  <a:lnTo>
                    <a:pt x="11783" y="390"/>
                  </a:lnTo>
                  <a:lnTo>
                    <a:pt x="26" y="390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4450050" y="3525025"/>
              <a:ext cx="1578150" cy="4750"/>
            </a:xfrm>
            <a:custGeom>
              <a:avLst/>
              <a:gdLst/>
              <a:ahLst/>
              <a:cxnLst/>
              <a:rect l="l" t="t" r="r" b="b"/>
              <a:pathLst>
                <a:path w="63126" h="190" extrusionOk="0">
                  <a:moveTo>
                    <a:pt x="0" y="1"/>
                  </a:moveTo>
                  <a:lnTo>
                    <a:pt x="63126" y="1"/>
                  </a:lnTo>
                  <a:lnTo>
                    <a:pt x="63126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6044525" y="2941575"/>
              <a:ext cx="63525" cy="588200"/>
            </a:xfrm>
            <a:custGeom>
              <a:avLst/>
              <a:gdLst/>
              <a:ahLst/>
              <a:cxnLst/>
              <a:rect l="l" t="t" r="r" b="b"/>
              <a:pathLst>
                <a:path w="2541" h="23528" extrusionOk="0">
                  <a:moveTo>
                    <a:pt x="655" y="76"/>
                  </a:moveTo>
                  <a:lnTo>
                    <a:pt x="1" y="23527"/>
                  </a:lnTo>
                  <a:lnTo>
                    <a:pt x="1535" y="23527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6020325" y="2943450"/>
              <a:ext cx="40575" cy="586325"/>
            </a:xfrm>
            <a:custGeom>
              <a:avLst/>
              <a:gdLst/>
              <a:ahLst/>
              <a:cxnLst/>
              <a:rect l="l" t="t" r="r" b="b"/>
              <a:pathLst>
                <a:path w="1623" h="23453" extrusionOk="0">
                  <a:moveTo>
                    <a:pt x="1623" y="1"/>
                  </a:moveTo>
                  <a:lnTo>
                    <a:pt x="114" y="755"/>
                  </a:lnTo>
                  <a:lnTo>
                    <a:pt x="1" y="23452"/>
                  </a:lnTo>
                  <a:lnTo>
                    <a:pt x="969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3833875" y="2952875"/>
              <a:ext cx="63525" cy="588225"/>
            </a:xfrm>
            <a:custGeom>
              <a:avLst/>
              <a:gdLst/>
              <a:ahLst/>
              <a:cxnLst/>
              <a:rect l="l" t="t" r="r" b="b"/>
              <a:pathLst>
                <a:path w="2541" h="23529" extrusionOk="0">
                  <a:moveTo>
                    <a:pt x="1007" y="23528"/>
                  </a:moveTo>
                  <a:lnTo>
                    <a:pt x="2541" y="23528"/>
                  </a:lnTo>
                  <a:lnTo>
                    <a:pt x="1887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3881025" y="2954775"/>
              <a:ext cx="40600" cy="586325"/>
            </a:xfrm>
            <a:custGeom>
              <a:avLst/>
              <a:gdLst/>
              <a:ahLst/>
              <a:cxnLst/>
              <a:rect l="l" t="t" r="r" b="b"/>
              <a:pathLst>
                <a:path w="1624" h="23453" extrusionOk="0">
                  <a:moveTo>
                    <a:pt x="1" y="0"/>
                  </a:moveTo>
                  <a:lnTo>
                    <a:pt x="1183" y="403"/>
                  </a:lnTo>
                  <a:lnTo>
                    <a:pt x="1623" y="23452"/>
                  </a:lnTo>
                  <a:lnTo>
                    <a:pt x="655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3746175" y="3529750"/>
              <a:ext cx="2449900" cy="23925"/>
            </a:xfrm>
            <a:custGeom>
              <a:avLst/>
              <a:gdLst/>
              <a:ahLst/>
              <a:cxnLst/>
              <a:rect l="l" t="t" r="r" b="b"/>
              <a:pathLst>
                <a:path w="97996" h="957" extrusionOk="0">
                  <a:moveTo>
                    <a:pt x="0" y="0"/>
                  </a:moveTo>
                  <a:lnTo>
                    <a:pt x="97996" y="0"/>
                  </a:lnTo>
                  <a:lnTo>
                    <a:pt x="97996" y="956"/>
                  </a:lnTo>
                  <a:lnTo>
                    <a:pt x="0" y="956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6020000" y="2943450"/>
              <a:ext cx="40900" cy="206575"/>
            </a:xfrm>
            <a:custGeom>
              <a:avLst/>
              <a:gdLst/>
              <a:ahLst/>
              <a:cxnLst/>
              <a:rect l="l" t="t" r="r" b="b"/>
              <a:pathLst>
                <a:path w="1636" h="8263" extrusionOk="0">
                  <a:moveTo>
                    <a:pt x="1" y="8262"/>
                  </a:moveTo>
                  <a:lnTo>
                    <a:pt x="1636" y="1"/>
                  </a:lnTo>
                  <a:lnTo>
                    <a:pt x="127" y="755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3881025" y="2954775"/>
              <a:ext cx="37125" cy="256850"/>
            </a:xfrm>
            <a:custGeom>
              <a:avLst/>
              <a:gdLst/>
              <a:ahLst/>
              <a:cxnLst/>
              <a:rect l="l" t="t" r="r" b="b"/>
              <a:pathLst>
                <a:path w="1485" h="10274" extrusionOk="0">
                  <a:moveTo>
                    <a:pt x="1" y="0"/>
                  </a:moveTo>
                  <a:lnTo>
                    <a:pt x="1485" y="10274"/>
                  </a:lnTo>
                  <a:lnTo>
                    <a:pt x="1183" y="403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3777300" y="2737225"/>
              <a:ext cx="2407775" cy="33350"/>
            </a:xfrm>
            <a:custGeom>
              <a:avLst/>
              <a:gdLst/>
              <a:ahLst/>
              <a:cxnLst/>
              <a:rect l="l" t="t" r="r" b="b"/>
              <a:pathLst>
                <a:path w="96311" h="1334" extrusionOk="0">
                  <a:moveTo>
                    <a:pt x="0" y="1"/>
                  </a:moveTo>
                  <a:lnTo>
                    <a:pt x="88" y="1334"/>
                  </a:lnTo>
                  <a:lnTo>
                    <a:pt x="96311" y="1334"/>
                  </a:lnTo>
                  <a:lnTo>
                    <a:pt x="9631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3779500" y="2770550"/>
              <a:ext cx="2405575" cy="71400"/>
            </a:xfrm>
            <a:custGeom>
              <a:avLst/>
              <a:gdLst/>
              <a:ahLst/>
              <a:cxnLst/>
              <a:rect l="l" t="t" r="r" b="b"/>
              <a:pathLst>
                <a:path w="96223" h="2856" extrusionOk="0">
                  <a:moveTo>
                    <a:pt x="0" y="1"/>
                  </a:moveTo>
                  <a:lnTo>
                    <a:pt x="1472" y="642"/>
                  </a:lnTo>
                  <a:lnTo>
                    <a:pt x="1710" y="2855"/>
                  </a:lnTo>
                  <a:lnTo>
                    <a:pt x="12751" y="2855"/>
                  </a:lnTo>
                  <a:lnTo>
                    <a:pt x="12814" y="2339"/>
                  </a:lnTo>
                  <a:lnTo>
                    <a:pt x="30205" y="2025"/>
                  </a:lnTo>
                  <a:lnTo>
                    <a:pt x="30356" y="2679"/>
                  </a:lnTo>
                  <a:lnTo>
                    <a:pt x="93733" y="2553"/>
                  </a:lnTo>
                  <a:lnTo>
                    <a:pt x="93896" y="1057"/>
                  </a:lnTo>
                  <a:lnTo>
                    <a:pt x="96223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6052400" y="3090900"/>
              <a:ext cx="49375" cy="151225"/>
            </a:xfrm>
            <a:custGeom>
              <a:avLst/>
              <a:gdLst/>
              <a:ahLst/>
              <a:cxnLst/>
              <a:rect l="l" t="t" r="r" b="b"/>
              <a:pathLst>
                <a:path w="1975" h="6049" extrusionOk="0">
                  <a:moveTo>
                    <a:pt x="1974" y="0"/>
                  </a:moveTo>
                  <a:lnTo>
                    <a:pt x="151" y="692"/>
                  </a:lnTo>
                  <a:lnTo>
                    <a:pt x="0" y="6049"/>
                  </a:lnTo>
                  <a:lnTo>
                    <a:pt x="1761" y="4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3848025" y="3258125"/>
              <a:ext cx="38075" cy="85225"/>
            </a:xfrm>
            <a:custGeom>
              <a:avLst/>
              <a:gdLst/>
              <a:ahLst/>
              <a:cxnLst/>
              <a:rect l="l" t="t" r="r" b="b"/>
              <a:pathLst>
                <a:path w="1523" h="3409" extrusionOk="0">
                  <a:moveTo>
                    <a:pt x="1522" y="1"/>
                  </a:moveTo>
                  <a:lnTo>
                    <a:pt x="1" y="869"/>
                  </a:lnTo>
                  <a:lnTo>
                    <a:pt x="101" y="3409"/>
                  </a:lnTo>
                  <a:lnTo>
                    <a:pt x="1522" y="2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3851475" y="3529750"/>
              <a:ext cx="142750" cy="23925"/>
            </a:xfrm>
            <a:custGeom>
              <a:avLst/>
              <a:gdLst/>
              <a:ahLst/>
              <a:cxnLst/>
              <a:rect l="l" t="t" r="r" b="b"/>
              <a:pathLst>
                <a:path w="5710" h="957" extrusionOk="0">
                  <a:moveTo>
                    <a:pt x="1" y="956"/>
                  </a:moveTo>
                  <a:lnTo>
                    <a:pt x="1" y="0"/>
                  </a:lnTo>
                  <a:lnTo>
                    <a:pt x="4855" y="0"/>
                  </a:lnTo>
                  <a:lnTo>
                    <a:pt x="5069" y="956"/>
                  </a:lnTo>
                  <a:lnTo>
                    <a:pt x="5282" y="0"/>
                  </a:lnTo>
                  <a:lnTo>
                    <a:pt x="5710" y="0"/>
                  </a:lnTo>
                  <a:lnTo>
                    <a:pt x="559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4065250" y="3529750"/>
              <a:ext cx="37450" cy="23925"/>
            </a:xfrm>
            <a:custGeom>
              <a:avLst/>
              <a:gdLst/>
              <a:ahLst/>
              <a:cxnLst/>
              <a:rect l="l" t="t" r="r" b="b"/>
              <a:pathLst>
                <a:path w="1498" h="957" extrusionOk="0">
                  <a:moveTo>
                    <a:pt x="1" y="0"/>
                  </a:moveTo>
                  <a:lnTo>
                    <a:pt x="1497" y="0"/>
                  </a:lnTo>
                  <a:lnTo>
                    <a:pt x="1497" y="956"/>
                  </a:lnTo>
                  <a:lnTo>
                    <a:pt x="1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619175" y="3529750"/>
              <a:ext cx="21725" cy="23925"/>
            </a:xfrm>
            <a:custGeom>
              <a:avLst/>
              <a:gdLst/>
              <a:ahLst/>
              <a:cxnLst/>
              <a:rect l="l" t="t" r="r" b="b"/>
              <a:pathLst>
                <a:path w="869" h="957" extrusionOk="0">
                  <a:moveTo>
                    <a:pt x="1" y="956"/>
                  </a:moveTo>
                  <a:lnTo>
                    <a:pt x="1" y="0"/>
                  </a:lnTo>
                  <a:lnTo>
                    <a:pt x="868" y="0"/>
                  </a:lnTo>
                  <a:lnTo>
                    <a:pt x="71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4671050" y="3529750"/>
              <a:ext cx="1363750" cy="23925"/>
            </a:xfrm>
            <a:custGeom>
              <a:avLst/>
              <a:gdLst/>
              <a:ahLst/>
              <a:cxnLst/>
              <a:rect l="l" t="t" r="r" b="b"/>
              <a:pathLst>
                <a:path w="54550" h="957" extrusionOk="0">
                  <a:moveTo>
                    <a:pt x="0" y="956"/>
                  </a:moveTo>
                  <a:lnTo>
                    <a:pt x="164" y="0"/>
                  </a:lnTo>
                  <a:lnTo>
                    <a:pt x="54550" y="0"/>
                  </a:lnTo>
                  <a:lnTo>
                    <a:pt x="54386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4185650" y="3199025"/>
              <a:ext cx="268200" cy="330750"/>
            </a:xfrm>
            <a:custGeom>
              <a:avLst/>
              <a:gdLst/>
              <a:ahLst/>
              <a:cxnLst/>
              <a:rect l="l" t="t" r="r" b="b"/>
              <a:pathLst>
                <a:path w="10728" h="13230" extrusionOk="0">
                  <a:moveTo>
                    <a:pt x="1" y="1"/>
                  </a:moveTo>
                  <a:lnTo>
                    <a:pt x="290" y="13229"/>
                  </a:lnTo>
                  <a:lnTo>
                    <a:pt x="10727" y="13229"/>
                  </a:lnTo>
                  <a:lnTo>
                    <a:pt x="10727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4201075" y="3213800"/>
              <a:ext cx="242400" cy="315975"/>
            </a:xfrm>
            <a:custGeom>
              <a:avLst/>
              <a:gdLst/>
              <a:ahLst/>
              <a:cxnLst/>
              <a:rect l="l" t="t" r="r" b="b"/>
              <a:pathLst>
                <a:path w="9696" h="12639" extrusionOk="0">
                  <a:moveTo>
                    <a:pt x="264" y="12638"/>
                  </a:moveTo>
                  <a:lnTo>
                    <a:pt x="0" y="1"/>
                  </a:lnTo>
                  <a:lnTo>
                    <a:pt x="9695" y="1"/>
                  </a:lnTo>
                  <a:lnTo>
                    <a:pt x="9695" y="12638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4207675" y="3220400"/>
              <a:ext cx="227300" cy="309375"/>
            </a:xfrm>
            <a:custGeom>
              <a:avLst/>
              <a:gdLst/>
              <a:ahLst/>
              <a:cxnLst/>
              <a:rect l="l" t="t" r="r" b="b"/>
              <a:pathLst>
                <a:path w="9092" h="12375" extrusionOk="0">
                  <a:moveTo>
                    <a:pt x="0" y="1"/>
                  </a:moveTo>
                  <a:lnTo>
                    <a:pt x="252" y="12374"/>
                  </a:lnTo>
                  <a:lnTo>
                    <a:pt x="9092" y="12374"/>
                  </a:lnTo>
                  <a:lnTo>
                    <a:pt x="9092" y="1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4318000" y="3220400"/>
              <a:ext cx="9150" cy="309375"/>
            </a:xfrm>
            <a:custGeom>
              <a:avLst/>
              <a:gdLst/>
              <a:ahLst/>
              <a:cxnLst/>
              <a:rect l="l" t="t" r="r" b="b"/>
              <a:pathLst>
                <a:path w="366" h="12375" extrusionOk="0">
                  <a:moveTo>
                    <a:pt x="1" y="1"/>
                  </a:moveTo>
                  <a:lnTo>
                    <a:pt x="139" y="12374"/>
                  </a:lnTo>
                  <a:lnTo>
                    <a:pt x="366" y="123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4207675" y="3220400"/>
              <a:ext cx="227300" cy="40600"/>
            </a:xfrm>
            <a:custGeom>
              <a:avLst/>
              <a:gdLst/>
              <a:ahLst/>
              <a:cxnLst/>
              <a:rect l="l" t="t" r="r" b="b"/>
              <a:pathLst>
                <a:path w="9092" h="1624" extrusionOk="0">
                  <a:moveTo>
                    <a:pt x="0" y="1"/>
                  </a:moveTo>
                  <a:lnTo>
                    <a:pt x="50" y="1623"/>
                  </a:lnTo>
                  <a:lnTo>
                    <a:pt x="9092" y="1623"/>
                  </a:lnTo>
                  <a:lnTo>
                    <a:pt x="909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4233750" y="3225125"/>
              <a:ext cx="175450" cy="31475"/>
            </a:xfrm>
            <a:custGeom>
              <a:avLst/>
              <a:gdLst/>
              <a:ahLst/>
              <a:cxnLst/>
              <a:rect l="l" t="t" r="r" b="b"/>
              <a:pathLst>
                <a:path w="7018" h="1259" extrusionOk="0">
                  <a:moveTo>
                    <a:pt x="642" y="1258"/>
                  </a:moveTo>
                  <a:lnTo>
                    <a:pt x="6389" y="1258"/>
                  </a:lnTo>
                  <a:cubicBezTo>
                    <a:pt x="6741" y="1258"/>
                    <a:pt x="7018" y="969"/>
                    <a:pt x="7018" y="629"/>
                  </a:cubicBezTo>
                  <a:cubicBezTo>
                    <a:pt x="7018" y="277"/>
                    <a:pt x="6741" y="1"/>
                    <a:pt x="6389" y="1"/>
                  </a:cubicBezTo>
                  <a:lnTo>
                    <a:pt x="642" y="1"/>
                  </a:lnTo>
                  <a:cubicBezTo>
                    <a:pt x="290" y="1"/>
                    <a:pt x="1" y="290"/>
                    <a:pt x="13" y="642"/>
                  </a:cubicBezTo>
                  <a:cubicBezTo>
                    <a:pt x="26" y="981"/>
                    <a:pt x="303" y="1258"/>
                    <a:pt x="642" y="1258"/>
                  </a:cubicBez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4201075" y="3213800"/>
              <a:ext cx="242400" cy="15450"/>
            </a:xfrm>
            <a:custGeom>
              <a:avLst/>
              <a:gdLst/>
              <a:ahLst/>
              <a:cxnLst/>
              <a:rect l="l" t="t" r="r" b="b"/>
              <a:pathLst>
                <a:path w="9696" h="618" extrusionOk="0">
                  <a:moveTo>
                    <a:pt x="0" y="1"/>
                  </a:moveTo>
                  <a:lnTo>
                    <a:pt x="277" y="617"/>
                  </a:lnTo>
                  <a:lnTo>
                    <a:pt x="9356" y="617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4208925" y="3279825"/>
              <a:ext cx="112575" cy="150925"/>
            </a:xfrm>
            <a:custGeom>
              <a:avLst/>
              <a:gdLst/>
              <a:ahLst/>
              <a:cxnLst/>
              <a:rect l="l" t="t" r="r" b="b"/>
              <a:pathLst>
                <a:path w="4503" h="6037" extrusionOk="0">
                  <a:moveTo>
                    <a:pt x="13" y="931"/>
                  </a:moveTo>
                  <a:lnTo>
                    <a:pt x="1195" y="931"/>
                  </a:lnTo>
                  <a:lnTo>
                    <a:pt x="1497" y="6036"/>
                  </a:lnTo>
                  <a:lnTo>
                    <a:pt x="3697" y="6036"/>
                  </a:lnTo>
                  <a:lnTo>
                    <a:pt x="3811" y="2805"/>
                  </a:lnTo>
                  <a:lnTo>
                    <a:pt x="4427" y="2754"/>
                  </a:lnTo>
                  <a:lnTo>
                    <a:pt x="450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4323050" y="3279825"/>
              <a:ext cx="111925" cy="108175"/>
            </a:xfrm>
            <a:custGeom>
              <a:avLst/>
              <a:gdLst/>
              <a:ahLst/>
              <a:cxnLst/>
              <a:rect l="l" t="t" r="r" b="b"/>
              <a:pathLst>
                <a:path w="4477" h="4327" extrusionOk="0">
                  <a:moveTo>
                    <a:pt x="50" y="2742"/>
                  </a:moveTo>
                  <a:lnTo>
                    <a:pt x="2842" y="2767"/>
                  </a:lnTo>
                  <a:lnTo>
                    <a:pt x="2917" y="4326"/>
                  </a:lnTo>
                  <a:lnTo>
                    <a:pt x="4188" y="4326"/>
                  </a:lnTo>
                  <a:lnTo>
                    <a:pt x="4188" y="1120"/>
                  </a:lnTo>
                  <a:lnTo>
                    <a:pt x="4477" y="1120"/>
                  </a:lnTo>
                  <a:lnTo>
                    <a:pt x="447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4292550" y="3231425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26"/>
                  </a:moveTo>
                  <a:cubicBezTo>
                    <a:pt x="352" y="126"/>
                    <a:pt x="378" y="126"/>
                    <a:pt x="403" y="138"/>
                  </a:cubicBezTo>
                  <a:cubicBezTo>
                    <a:pt x="428" y="151"/>
                    <a:pt x="453" y="164"/>
                    <a:pt x="466" y="176"/>
                  </a:cubicBezTo>
                  <a:cubicBezTo>
                    <a:pt x="478" y="201"/>
                    <a:pt x="503" y="214"/>
                    <a:pt x="503" y="239"/>
                  </a:cubicBezTo>
                  <a:cubicBezTo>
                    <a:pt x="516" y="264"/>
                    <a:pt x="528" y="289"/>
                    <a:pt x="528" y="327"/>
                  </a:cubicBezTo>
                  <a:cubicBezTo>
                    <a:pt x="528" y="352"/>
                    <a:pt x="516" y="377"/>
                    <a:pt x="503" y="402"/>
                  </a:cubicBezTo>
                  <a:cubicBezTo>
                    <a:pt x="503" y="428"/>
                    <a:pt x="478" y="440"/>
                    <a:pt x="466" y="465"/>
                  </a:cubicBezTo>
                  <a:cubicBezTo>
                    <a:pt x="453" y="478"/>
                    <a:pt x="428" y="491"/>
                    <a:pt x="403" y="503"/>
                  </a:cubicBezTo>
                  <a:cubicBezTo>
                    <a:pt x="378" y="516"/>
                    <a:pt x="352" y="528"/>
                    <a:pt x="327" y="528"/>
                  </a:cubicBezTo>
                  <a:cubicBezTo>
                    <a:pt x="290" y="528"/>
                    <a:pt x="264" y="516"/>
                    <a:pt x="239" y="503"/>
                  </a:cubicBezTo>
                  <a:cubicBezTo>
                    <a:pt x="214" y="491"/>
                    <a:pt x="202" y="478"/>
                    <a:pt x="176" y="465"/>
                  </a:cubicBezTo>
                  <a:cubicBezTo>
                    <a:pt x="164" y="440"/>
                    <a:pt x="151" y="428"/>
                    <a:pt x="139" y="402"/>
                  </a:cubicBezTo>
                  <a:cubicBezTo>
                    <a:pt x="126" y="377"/>
                    <a:pt x="126" y="352"/>
                    <a:pt x="126" y="327"/>
                  </a:cubicBezTo>
                  <a:cubicBezTo>
                    <a:pt x="126" y="289"/>
                    <a:pt x="126" y="264"/>
                    <a:pt x="139" y="239"/>
                  </a:cubicBezTo>
                  <a:cubicBezTo>
                    <a:pt x="151" y="214"/>
                    <a:pt x="164" y="201"/>
                    <a:pt x="176" y="176"/>
                  </a:cubicBezTo>
                  <a:cubicBezTo>
                    <a:pt x="202" y="164"/>
                    <a:pt x="214" y="151"/>
                    <a:pt x="239" y="138"/>
                  </a:cubicBezTo>
                  <a:cubicBezTo>
                    <a:pt x="264" y="126"/>
                    <a:pt x="290" y="126"/>
                    <a:pt x="327" y="126"/>
                  </a:cubicBezTo>
                  <a:close/>
                  <a:moveTo>
                    <a:pt x="239" y="0"/>
                  </a:moveTo>
                  <a:cubicBezTo>
                    <a:pt x="214" y="13"/>
                    <a:pt x="176" y="25"/>
                    <a:pt x="164" y="38"/>
                  </a:cubicBezTo>
                  <a:cubicBezTo>
                    <a:pt x="139" y="50"/>
                    <a:pt x="114" y="76"/>
                    <a:pt x="88" y="88"/>
                  </a:cubicBezTo>
                  <a:cubicBezTo>
                    <a:pt x="76" y="113"/>
                    <a:pt x="51" y="126"/>
                    <a:pt x="38" y="151"/>
                  </a:cubicBezTo>
                  <a:cubicBezTo>
                    <a:pt x="25" y="176"/>
                    <a:pt x="13" y="201"/>
                    <a:pt x="13" y="239"/>
                  </a:cubicBezTo>
                  <a:cubicBezTo>
                    <a:pt x="0" y="264"/>
                    <a:pt x="0" y="289"/>
                    <a:pt x="0" y="327"/>
                  </a:cubicBezTo>
                  <a:cubicBezTo>
                    <a:pt x="0" y="352"/>
                    <a:pt x="0" y="377"/>
                    <a:pt x="13" y="402"/>
                  </a:cubicBezTo>
                  <a:cubicBezTo>
                    <a:pt x="13" y="440"/>
                    <a:pt x="25" y="465"/>
                    <a:pt x="38" y="491"/>
                  </a:cubicBezTo>
                  <a:cubicBezTo>
                    <a:pt x="51" y="516"/>
                    <a:pt x="76" y="528"/>
                    <a:pt x="88" y="553"/>
                  </a:cubicBezTo>
                  <a:cubicBezTo>
                    <a:pt x="114" y="579"/>
                    <a:pt x="139" y="591"/>
                    <a:pt x="164" y="604"/>
                  </a:cubicBezTo>
                  <a:cubicBezTo>
                    <a:pt x="176" y="616"/>
                    <a:pt x="214" y="629"/>
                    <a:pt x="239" y="641"/>
                  </a:cubicBezTo>
                  <a:cubicBezTo>
                    <a:pt x="264" y="641"/>
                    <a:pt x="290" y="654"/>
                    <a:pt x="327" y="654"/>
                  </a:cubicBezTo>
                  <a:cubicBezTo>
                    <a:pt x="352" y="654"/>
                    <a:pt x="378" y="641"/>
                    <a:pt x="415" y="641"/>
                  </a:cubicBezTo>
                  <a:cubicBezTo>
                    <a:pt x="440" y="629"/>
                    <a:pt x="466" y="616"/>
                    <a:pt x="491" y="604"/>
                  </a:cubicBezTo>
                  <a:cubicBezTo>
                    <a:pt x="516" y="591"/>
                    <a:pt x="528" y="579"/>
                    <a:pt x="554" y="553"/>
                  </a:cubicBezTo>
                  <a:cubicBezTo>
                    <a:pt x="579" y="528"/>
                    <a:pt x="591" y="516"/>
                    <a:pt x="604" y="491"/>
                  </a:cubicBezTo>
                  <a:cubicBezTo>
                    <a:pt x="617" y="465"/>
                    <a:pt x="629" y="440"/>
                    <a:pt x="642" y="402"/>
                  </a:cubicBezTo>
                  <a:cubicBezTo>
                    <a:pt x="642" y="377"/>
                    <a:pt x="654" y="352"/>
                    <a:pt x="654" y="327"/>
                  </a:cubicBezTo>
                  <a:cubicBezTo>
                    <a:pt x="654" y="289"/>
                    <a:pt x="642" y="264"/>
                    <a:pt x="642" y="239"/>
                  </a:cubicBezTo>
                  <a:cubicBezTo>
                    <a:pt x="629" y="201"/>
                    <a:pt x="617" y="176"/>
                    <a:pt x="604" y="151"/>
                  </a:cubicBezTo>
                  <a:cubicBezTo>
                    <a:pt x="591" y="126"/>
                    <a:pt x="579" y="113"/>
                    <a:pt x="554" y="88"/>
                  </a:cubicBezTo>
                  <a:cubicBezTo>
                    <a:pt x="528" y="76"/>
                    <a:pt x="516" y="50"/>
                    <a:pt x="491" y="38"/>
                  </a:cubicBezTo>
                  <a:cubicBezTo>
                    <a:pt x="466" y="25"/>
                    <a:pt x="440" y="13"/>
                    <a:pt x="415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4310475" y="3235175"/>
              <a:ext cx="12275" cy="16700"/>
            </a:xfrm>
            <a:custGeom>
              <a:avLst/>
              <a:gdLst/>
              <a:ahLst/>
              <a:cxnLst/>
              <a:rect l="l" t="t" r="r" b="b"/>
              <a:pathLst>
                <a:path w="491" h="668" extrusionOk="0">
                  <a:moveTo>
                    <a:pt x="252" y="114"/>
                  </a:moveTo>
                  <a:cubicBezTo>
                    <a:pt x="264" y="114"/>
                    <a:pt x="277" y="114"/>
                    <a:pt x="289" y="127"/>
                  </a:cubicBezTo>
                  <a:cubicBezTo>
                    <a:pt x="302" y="127"/>
                    <a:pt x="314" y="139"/>
                    <a:pt x="327" y="152"/>
                  </a:cubicBezTo>
                  <a:cubicBezTo>
                    <a:pt x="340" y="164"/>
                    <a:pt x="352" y="177"/>
                    <a:pt x="352" y="190"/>
                  </a:cubicBezTo>
                  <a:cubicBezTo>
                    <a:pt x="365" y="202"/>
                    <a:pt x="365" y="227"/>
                    <a:pt x="365" y="240"/>
                  </a:cubicBezTo>
                  <a:cubicBezTo>
                    <a:pt x="365" y="265"/>
                    <a:pt x="365" y="278"/>
                    <a:pt x="352" y="303"/>
                  </a:cubicBezTo>
                  <a:cubicBezTo>
                    <a:pt x="352" y="315"/>
                    <a:pt x="340" y="328"/>
                    <a:pt x="327" y="341"/>
                  </a:cubicBezTo>
                  <a:cubicBezTo>
                    <a:pt x="314" y="353"/>
                    <a:pt x="302" y="353"/>
                    <a:pt x="289" y="366"/>
                  </a:cubicBezTo>
                  <a:cubicBezTo>
                    <a:pt x="277" y="366"/>
                    <a:pt x="264" y="378"/>
                    <a:pt x="252" y="378"/>
                  </a:cubicBezTo>
                  <a:cubicBezTo>
                    <a:pt x="226" y="378"/>
                    <a:pt x="214" y="366"/>
                    <a:pt x="201" y="366"/>
                  </a:cubicBezTo>
                  <a:cubicBezTo>
                    <a:pt x="189" y="353"/>
                    <a:pt x="176" y="353"/>
                    <a:pt x="164" y="341"/>
                  </a:cubicBezTo>
                  <a:cubicBezTo>
                    <a:pt x="151" y="328"/>
                    <a:pt x="138" y="315"/>
                    <a:pt x="138" y="303"/>
                  </a:cubicBezTo>
                  <a:cubicBezTo>
                    <a:pt x="126" y="278"/>
                    <a:pt x="126" y="265"/>
                    <a:pt x="126" y="240"/>
                  </a:cubicBezTo>
                  <a:cubicBezTo>
                    <a:pt x="126" y="227"/>
                    <a:pt x="126" y="202"/>
                    <a:pt x="138" y="190"/>
                  </a:cubicBezTo>
                  <a:cubicBezTo>
                    <a:pt x="138" y="177"/>
                    <a:pt x="151" y="164"/>
                    <a:pt x="164" y="152"/>
                  </a:cubicBezTo>
                  <a:cubicBezTo>
                    <a:pt x="176" y="139"/>
                    <a:pt x="189" y="127"/>
                    <a:pt x="201" y="127"/>
                  </a:cubicBezTo>
                  <a:cubicBezTo>
                    <a:pt x="214" y="114"/>
                    <a:pt x="226" y="114"/>
                    <a:pt x="252" y="114"/>
                  </a:cubicBezTo>
                  <a:close/>
                  <a:moveTo>
                    <a:pt x="201" y="1"/>
                  </a:moveTo>
                  <a:cubicBezTo>
                    <a:pt x="189" y="1"/>
                    <a:pt x="176" y="14"/>
                    <a:pt x="151" y="14"/>
                  </a:cubicBezTo>
                  <a:cubicBezTo>
                    <a:pt x="138" y="26"/>
                    <a:pt x="126" y="26"/>
                    <a:pt x="113" y="39"/>
                  </a:cubicBezTo>
                  <a:cubicBezTo>
                    <a:pt x="101" y="51"/>
                    <a:pt x="88" y="64"/>
                    <a:pt x="76" y="64"/>
                  </a:cubicBezTo>
                  <a:lnTo>
                    <a:pt x="38" y="14"/>
                  </a:lnTo>
                  <a:lnTo>
                    <a:pt x="0" y="14"/>
                  </a:lnTo>
                  <a:lnTo>
                    <a:pt x="0" y="667"/>
                  </a:lnTo>
                  <a:lnTo>
                    <a:pt x="126" y="667"/>
                  </a:lnTo>
                  <a:lnTo>
                    <a:pt x="126" y="454"/>
                  </a:lnTo>
                  <a:cubicBezTo>
                    <a:pt x="138" y="454"/>
                    <a:pt x="138" y="466"/>
                    <a:pt x="151" y="466"/>
                  </a:cubicBezTo>
                  <a:cubicBezTo>
                    <a:pt x="164" y="479"/>
                    <a:pt x="176" y="479"/>
                    <a:pt x="189" y="479"/>
                  </a:cubicBezTo>
                  <a:cubicBezTo>
                    <a:pt x="189" y="491"/>
                    <a:pt x="201" y="491"/>
                    <a:pt x="214" y="491"/>
                  </a:cubicBezTo>
                  <a:lnTo>
                    <a:pt x="252" y="491"/>
                  </a:lnTo>
                  <a:cubicBezTo>
                    <a:pt x="277" y="491"/>
                    <a:pt x="314" y="491"/>
                    <a:pt x="340" y="479"/>
                  </a:cubicBezTo>
                  <a:cubicBezTo>
                    <a:pt x="365" y="466"/>
                    <a:pt x="390" y="454"/>
                    <a:pt x="415" y="429"/>
                  </a:cubicBezTo>
                  <a:cubicBezTo>
                    <a:pt x="440" y="403"/>
                    <a:pt x="453" y="378"/>
                    <a:pt x="465" y="353"/>
                  </a:cubicBezTo>
                  <a:cubicBezTo>
                    <a:pt x="478" y="315"/>
                    <a:pt x="491" y="278"/>
                    <a:pt x="491" y="240"/>
                  </a:cubicBezTo>
                  <a:cubicBezTo>
                    <a:pt x="491" y="202"/>
                    <a:pt x="478" y="177"/>
                    <a:pt x="465" y="139"/>
                  </a:cubicBezTo>
                  <a:cubicBezTo>
                    <a:pt x="453" y="114"/>
                    <a:pt x="440" y="89"/>
                    <a:pt x="415" y="64"/>
                  </a:cubicBezTo>
                  <a:cubicBezTo>
                    <a:pt x="390" y="39"/>
                    <a:pt x="365" y="26"/>
                    <a:pt x="340" y="14"/>
                  </a:cubicBezTo>
                  <a:cubicBezTo>
                    <a:pt x="314" y="1"/>
                    <a:pt x="277" y="1"/>
                    <a:pt x="252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4323675" y="3234875"/>
              <a:ext cx="11025" cy="12600"/>
            </a:xfrm>
            <a:custGeom>
              <a:avLst/>
              <a:gdLst/>
              <a:ahLst/>
              <a:cxnLst/>
              <a:rect l="l" t="t" r="r" b="b"/>
              <a:pathLst>
                <a:path w="441" h="504" extrusionOk="0">
                  <a:moveTo>
                    <a:pt x="264" y="126"/>
                  </a:moveTo>
                  <a:cubicBezTo>
                    <a:pt x="264" y="126"/>
                    <a:pt x="277" y="126"/>
                    <a:pt x="277" y="139"/>
                  </a:cubicBezTo>
                  <a:lnTo>
                    <a:pt x="139" y="315"/>
                  </a:lnTo>
                  <a:cubicBezTo>
                    <a:pt x="139" y="315"/>
                    <a:pt x="126" y="315"/>
                    <a:pt x="126" y="302"/>
                  </a:cubicBezTo>
                  <a:cubicBezTo>
                    <a:pt x="126" y="302"/>
                    <a:pt x="126" y="290"/>
                    <a:pt x="126" y="290"/>
                  </a:cubicBezTo>
                  <a:cubicBezTo>
                    <a:pt x="126" y="277"/>
                    <a:pt x="126" y="277"/>
                    <a:pt x="126" y="277"/>
                  </a:cubicBezTo>
                  <a:cubicBezTo>
                    <a:pt x="126" y="264"/>
                    <a:pt x="126" y="264"/>
                    <a:pt x="126" y="252"/>
                  </a:cubicBezTo>
                  <a:cubicBezTo>
                    <a:pt x="126" y="239"/>
                    <a:pt x="126" y="214"/>
                    <a:pt x="139" y="202"/>
                  </a:cubicBezTo>
                  <a:cubicBezTo>
                    <a:pt x="139" y="189"/>
                    <a:pt x="151" y="176"/>
                    <a:pt x="164" y="164"/>
                  </a:cubicBezTo>
                  <a:cubicBezTo>
                    <a:pt x="164" y="151"/>
                    <a:pt x="176" y="139"/>
                    <a:pt x="201" y="139"/>
                  </a:cubicBezTo>
                  <a:cubicBezTo>
                    <a:pt x="214" y="126"/>
                    <a:pt x="227" y="126"/>
                    <a:pt x="239" y="126"/>
                  </a:cubicBezTo>
                  <a:close/>
                  <a:moveTo>
                    <a:pt x="239" y="0"/>
                  </a:moveTo>
                  <a:cubicBezTo>
                    <a:pt x="214" y="0"/>
                    <a:pt x="176" y="13"/>
                    <a:pt x="151" y="26"/>
                  </a:cubicBezTo>
                  <a:cubicBezTo>
                    <a:pt x="113" y="38"/>
                    <a:pt x="88" y="51"/>
                    <a:pt x="76" y="76"/>
                  </a:cubicBezTo>
                  <a:cubicBezTo>
                    <a:pt x="51" y="101"/>
                    <a:pt x="38" y="126"/>
                    <a:pt x="25" y="151"/>
                  </a:cubicBezTo>
                  <a:cubicBezTo>
                    <a:pt x="13" y="189"/>
                    <a:pt x="0" y="214"/>
                    <a:pt x="0" y="252"/>
                  </a:cubicBezTo>
                  <a:cubicBezTo>
                    <a:pt x="0" y="290"/>
                    <a:pt x="13" y="327"/>
                    <a:pt x="25" y="353"/>
                  </a:cubicBezTo>
                  <a:cubicBezTo>
                    <a:pt x="38" y="390"/>
                    <a:pt x="51" y="415"/>
                    <a:pt x="76" y="441"/>
                  </a:cubicBezTo>
                  <a:cubicBezTo>
                    <a:pt x="88" y="453"/>
                    <a:pt x="113" y="478"/>
                    <a:pt x="151" y="491"/>
                  </a:cubicBezTo>
                  <a:cubicBezTo>
                    <a:pt x="176" y="503"/>
                    <a:pt x="214" y="503"/>
                    <a:pt x="239" y="503"/>
                  </a:cubicBezTo>
                  <a:lnTo>
                    <a:pt x="302" y="503"/>
                  </a:lnTo>
                  <a:cubicBezTo>
                    <a:pt x="315" y="491"/>
                    <a:pt x="340" y="491"/>
                    <a:pt x="352" y="478"/>
                  </a:cubicBezTo>
                  <a:cubicBezTo>
                    <a:pt x="365" y="466"/>
                    <a:pt x="390" y="466"/>
                    <a:pt x="403" y="453"/>
                  </a:cubicBezTo>
                  <a:cubicBezTo>
                    <a:pt x="415" y="428"/>
                    <a:pt x="428" y="415"/>
                    <a:pt x="440" y="403"/>
                  </a:cubicBezTo>
                  <a:lnTo>
                    <a:pt x="352" y="315"/>
                  </a:lnTo>
                  <a:cubicBezTo>
                    <a:pt x="352" y="327"/>
                    <a:pt x="340" y="340"/>
                    <a:pt x="327" y="340"/>
                  </a:cubicBezTo>
                  <a:cubicBezTo>
                    <a:pt x="327" y="353"/>
                    <a:pt x="315" y="365"/>
                    <a:pt x="302" y="365"/>
                  </a:cubicBezTo>
                  <a:cubicBezTo>
                    <a:pt x="302" y="378"/>
                    <a:pt x="289" y="378"/>
                    <a:pt x="277" y="378"/>
                  </a:cubicBezTo>
                  <a:cubicBezTo>
                    <a:pt x="264" y="378"/>
                    <a:pt x="252" y="390"/>
                    <a:pt x="239" y="390"/>
                  </a:cubicBezTo>
                  <a:lnTo>
                    <a:pt x="227" y="390"/>
                  </a:lnTo>
                  <a:cubicBezTo>
                    <a:pt x="227" y="390"/>
                    <a:pt x="214" y="378"/>
                    <a:pt x="214" y="378"/>
                  </a:cubicBezTo>
                  <a:lnTo>
                    <a:pt x="440" y="114"/>
                  </a:lnTo>
                  <a:cubicBezTo>
                    <a:pt x="428" y="88"/>
                    <a:pt x="415" y="76"/>
                    <a:pt x="403" y="63"/>
                  </a:cubicBezTo>
                  <a:cubicBezTo>
                    <a:pt x="390" y="51"/>
                    <a:pt x="365" y="38"/>
                    <a:pt x="352" y="38"/>
                  </a:cubicBezTo>
                  <a:cubicBezTo>
                    <a:pt x="340" y="26"/>
                    <a:pt x="315" y="13"/>
                    <a:pt x="302" y="13"/>
                  </a:cubicBezTo>
                  <a:cubicBezTo>
                    <a:pt x="277" y="13"/>
                    <a:pt x="264" y="0"/>
                    <a:pt x="239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4336250" y="3235175"/>
              <a:ext cx="10400" cy="12300"/>
            </a:xfrm>
            <a:custGeom>
              <a:avLst/>
              <a:gdLst/>
              <a:ahLst/>
              <a:cxnLst/>
              <a:rect l="l" t="t" r="r" b="b"/>
              <a:pathLst>
                <a:path w="416" h="492" extrusionOk="0">
                  <a:moveTo>
                    <a:pt x="214" y="1"/>
                  </a:moveTo>
                  <a:cubicBezTo>
                    <a:pt x="189" y="1"/>
                    <a:pt x="164" y="14"/>
                    <a:pt x="139" y="14"/>
                  </a:cubicBezTo>
                  <a:cubicBezTo>
                    <a:pt x="113" y="26"/>
                    <a:pt x="88" y="39"/>
                    <a:pt x="63" y="64"/>
                  </a:cubicBezTo>
                  <a:lnTo>
                    <a:pt x="25" y="14"/>
                  </a:lnTo>
                  <a:lnTo>
                    <a:pt x="0" y="14"/>
                  </a:lnTo>
                  <a:lnTo>
                    <a:pt x="0" y="491"/>
                  </a:lnTo>
                  <a:lnTo>
                    <a:pt x="113" y="491"/>
                  </a:lnTo>
                  <a:lnTo>
                    <a:pt x="113" y="215"/>
                  </a:lnTo>
                  <a:cubicBezTo>
                    <a:pt x="113" y="202"/>
                    <a:pt x="126" y="190"/>
                    <a:pt x="126" y="177"/>
                  </a:cubicBezTo>
                  <a:cubicBezTo>
                    <a:pt x="126" y="164"/>
                    <a:pt x="139" y="164"/>
                    <a:pt x="151" y="152"/>
                  </a:cubicBezTo>
                  <a:cubicBezTo>
                    <a:pt x="151" y="139"/>
                    <a:pt x="164" y="139"/>
                    <a:pt x="176" y="127"/>
                  </a:cubicBezTo>
                  <a:lnTo>
                    <a:pt x="239" y="127"/>
                  </a:lnTo>
                  <a:cubicBezTo>
                    <a:pt x="252" y="139"/>
                    <a:pt x="264" y="139"/>
                    <a:pt x="277" y="152"/>
                  </a:cubicBezTo>
                  <a:cubicBezTo>
                    <a:pt x="277" y="164"/>
                    <a:pt x="289" y="164"/>
                    <a:pt x="289" y="177"/>
                  </a:cubicBezTo>
                  <a:cubicBezTo>
                    <a:pt x="302" y="190"/>
                    <a:pt x="302" y="202"/>
                    <a:pt x="302" y="215"/>
                  </a:cubicBezTo>
                  <a:lnTo>
                    <a:pt x="302" y="491"/>
                  </a:lnTo>
                  <a:lnTo>
                    <a:pt x="415" y="491"/>
                  </a:lnTo>
                  <a:lnTo>
                    <a:pt x="415" y="215"/>
                  </a:lnTo>
                  <a:cubicBezTo>
                    <a:pt x="415" y="190"/>
                    <a:pt x="415" y="164"/>
                    <a:pt x="403" y="127"/>
                  </a:cubicBezTo>
                  <a:cubicBezTo>
                    <a:pt x="390" y="102"/>
                    <a:pt x="377" y="89"/>
                    <a:pt x="365" y="64"/>
                  </a:cubicBezTo>
                  <a:cubicBezTo>
                    <a:pt x="340" y="51"/>
                    <a:pt x="315" y="26"/>
                    <a:pt x="289" y="26"/>
                  </a:cubicBezTo>
                  <a:cubicBezTo>
                    <a:pt x="264" y="14"/>
                    <a:pt x="239" y="1"/>
                    <a:pt x="214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6108025" y="3341750"/>
              <a:ext cx="77675" cy="167275"/>
            </a:xfrm>
            <a:custGeom>
              <a:avLst/>
              <a:gdLst/>
              <a:ahLst/>
              <a:cxnLst/>
              <a:rect l="l" t="t" r="r" b="b"/>
              <a:pathLst>
                <a:path w="3107" h="6691" extrusionOk="0">
                  <a:moveTo>
                    <a:pt x="1" y="466"/>
                  </a:moveTo>
                  <a:lnTo>
                    <a:pt x="1" y="6691"/>
                  </a:lnTo>
                  <a:lnTo>
                    <a:pt x="2830" y="6691"/>
                  </a:lnTo>
                  <a:lnTo>
                    <a:pt x="3094" y="1560"/>
                  </a:lnTo>
                  <a:lnTo>
                    <a:pt x="2390" y="1560"/>
                  </a:lnTo>
                  <a:lnTo>
                    <a:pt x="2390" y="944"/>
                  </a:lnTo>
                  <a:lnTo>
                    <a:pt x="3069" y="944"/>
                  </a:lnTo>
                  <a:lnTo>
                    <a:pt x="3107" y="353"/>
                  </a:lnTo>
                  <a:cubicBezTo>
                    <a:pt x="3107" y="353"/>
                    <a:pt x="2516" y="1"/>
                    <a:pt x="1648" y="1"/>
                  </a:cubicBezTo>
                  <a:lnTo>
                    <a:pt x="1648" y="1"/>
                  </a:lnTo>
                  <a:cubicBezTo>
                    <a:pt x="1170" y="1"/>
                    <a:pt x="604" y="114"/>
                    <a:pt x="1" y="466"/>
                  </a:cubicBezTo>
                </a:path>
              </a:pathLst>
            </a:custGeom>
            <a:solidFill>
              <a:srgbClr val="5D1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6165875" y="3365325"/>
              <a:ext cx="12925" cy="15450"/>
            </a:xfrm>
            <a:custGeom>
              <a:avLst/>
              <a:gdLst/>
              <a:ahLst/>
              <a:cxnLst/>
              <a:rect l="l" t="t" r="r" b="b"/>
              <a:pathLst>
                <a:path w="517" h="618" extrusionOk="0">
                  <a:moveTo>
                    <a:pt x="1" y="1"/>
                  </a:moveTo>
                  <a:lnTo>
                    <a:pt x="1" y="617"/>
                  </a:lnTo>
                  <a:lnTo>
                    <a:pt x="466" y="617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42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6125950" y="3509000"/>
              <a:ext cx="6950" cy="20775"/>
            </a:xfrm>
            <a:custGeom>
              <a:avLst/>
              <a:gdLst/>
              <a:ahLst/>
              <a:cxnLst/>
              <a:rect l="l" t="t" r="r" b="b"/>
              <a:pathLst>
                <a:path w="27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52" y="83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6155500" y="3509000"/>
              <a:ext cx="5700" cy="20775"/>
            </a:xfrm>
            <a:custGeom>
              <a:avLst/>
              <a:gdLst/>
              <a:ahLst/>
              <a:cxnLst/>
              <a:rect l="l" t="t" r="r" b="b"/>
              <a:pathLst>
                <a:path w="22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02" y="83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6914075" y="3246825"/>
              <a:ext cx="254675" cy="250250"/>
            </a:xfrm>
            <a:custGeom>
              <a:avLst/>
              <a:gdLst/>
              <a:ahLst/>
              <a:cxnLst/>
              <a:rect l="l" t="t" r="r" b="b"/>
              <a:pathLst>
                <a:path w="10187" h="10010" extrusionOk="0">
                  <a:moveTo>
                    <a:pt x="1" y="0"/>
                  </a:moveTo>
                  <a:lnTo>
                    <a:pt x="252" y="10010"/>
                  </a:lnTo>
                  <a:lnTo>
                    <a:pt x="9809" y="9947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903700" y="3246825"/>
              <a:ext cx="16700" cy="250250"/>
            </a:xfrm>
            <a:custGeom>
              <a:avLst/>
              <a:gdLst/>
              <a:ahLst/>
              <a:cxnLst/>
              <a:rect l="l" t="t" r="r" b="b"/>
              <a:pathLst>
                <a:path w="668" h="10010" extrusionOk="0">
                  <a:moveTo>
                    <a:pt x="416" y="0"/>
                  </a:moveTo>
                  <a:lnTo>
                    <a:pt x="1" y="0"/>
                  </a:lnTo>
                  <a:lnTo>
                    <a:pt x="416" y="10010"/>
                  </a:lnTo>
                  <a:lnTo>
                    <a:pt x="667" y="1001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976325" y="3277625"/>
              <a:ext cx="119475" cy="187075"/>
            </a:xfrm>
            <a:custGeom>
              <a:avLst/>
              <a:gdLst/>
              <a:ahLst/>
              <a:cxnLst/>
              <a:rect l="l" t="t" r="r" b="b"/>
              <a:pathLst>
                <a:path w="4779" h="7483" extrusionOk="0">
                  <a:moveTo>
                    <a:pt x="742" y="3232"/>
                  </a:moveTo>
                  <a:cubicBezTo>
                    <a:pt x="1" y="3823"/>
                    <a:pt x="101" y="4980"/>
                    <a:pt x="944" y="5433"/>
                  </a:cubicBezTo>
                  <a:lnTo>
                    <a:pt x="944" y="5433"/>
                  </a:lnTo>
                  <a:lnTo>
                    <a:pt x="4779" y="7483"/>
                  </a:lnTo>
                  <a:lnTo>
                    <a:pt x="4779" y="6301"/>
                  </a:lnTo>
                  <a:cubicBezTo>
                    <a:pt x="4779" y="5445"/>
                    <a:pt x="4326" y="4641"/>
                    <a:pt x="3584" y="4201"/>
                  </a:cubicBezTo>
                  <a:lnTo>
                    <a:pt x="3584" y="4201"/>
                  </a:lnTo>
                  <a:lnTo>
                    <a:pt x="3987" y="3823"/>
                  </a:lnTo>
                  <a:cubicBezTo>
                    <a:pt x="4490" y="3358"/>
                    <a:pt x="4779" y="2704"/>
                    <a:pt x="4779" y="2013"/>
                  </a:cubicBezTo>
                  <a:lnTo>
                    <a:pt x="4779" y="2013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7082900" y="3496425"/>
              <a:ext cx="12900" cy="101575"/>
            </a:xfrm>
            <a:custGeom>
              <a:avLst/>
              <a:gdLst/>
              <a:ahLst/>
              <a:cxnLst/>
              <a:rect l="l" t="t" r="r" b="b"/>
              <a:pathLst>
                <a:path w="516" h="4063" extrusionOk="0">
                  <a:moveTo>
                    <a:pt x="214" y="1"/>
                  </a:moveTo>
                  <a:lnTo>
                    <a:pt x="0" y="4062"/>
                  </a:lnTo>
                  <a:lnTo>
                    <a:pt x="202" y="4062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7075675" y="3496425"/>
              <a:ext cx="12600" cy="101575"/>
            </a:xfrm>
            <a:custGeom>
              <a:avLst/>
              <a:gdLst/>
              <a:ahLst/>
              <a:cxnLst/>
              <a:rect l="l" t="t" r="r" b="b"/>
              <a:pathLst>
                <a:path w="504" h="4063" extrusionOk="0">
                  <a:moveTo>
                    <a:pt x="289" y="4062"/>
                  </a:moveTo>
                  <a:lnTo>
                    <a:pt x="0" y="4062"/>
                  </a:lnTo>
                  <a:lnTo>
                    <a:pt x="0" y="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7086350" y="3496425"/>
              <a:ext cx="9450" cy="30825"/>
            </a:xfrm>
            <a:custGeom>
              <a:avLst/>
              <a:gdLst/>
              <a:ahLst/>
              <a:cxnLst/>
              <a:rect l="l" t="t" r="r" b="b"/>
              <a:pathLst>
                <a:path w="378" h="1233" extrusionOk="0">
                  <a:moveTo>
                    <a:pt x="315" y="944"/>
                  </a:moveTo>
                  <a:lnTo>
                    <a:pt x="1" y="1233"/>
                  </a:lnTo>
                  <a:lnTo>
                    <a:pt x="76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7010275" y="3496425"/>
              <a:ext cx="8825" cy="101575"/>
            </a:xfrm>
            <a:custGeom>
              <a:avLst/>
              <a:gdLst/>
              <a:ahLst/>
              <a:cxnLst/>
              <a:rect l="l" t="t" r="r" b="b"/>
              <a:pathLst>
                <a:path w="353" h="4063" extrusionOk="0">
                  <a:moveTo>
                    <a:pt x="1" y="1"/>
                  </a:moveTo>
                  <a:lnTo>
                    <a:pt x="151" y="4062"/>
                  </a:lnTo>
                  <a:lnTo>
                    <a:pt x="353" y="406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6997700" y="3496425"/>
              <a:ext cx="16375" cy="101575"/>
            </a:xfrm>
            <a:custGeom>
              <a:avLst/>
              <a:gdLst/>
              <a:ahLst/>
              <a:cxnLst/>
              <a:rect l="l" t="t" r="r" b="b"/>
              <a:pathLst>
                <a:path w="655" h="4063" extrusionOk="0">
                  <a:moveTo>
                    <a:pt x="654" y="4062"/>
                  </a:moveTo>
                  <a:lnTo>
                    <a:pt x="365" y="4062"/>
                  </a:lnTo>
                  <a:lnTo>
                    <a:pt x="1" y="1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7010275" y="3496425"/>
              <a:ext cx="8200" cy="30825"/>
            </a:xfrm>
            <a:custGeom>
              <a:avLst/>
              <a:gdLst/>
              <a:ahLst/>
              <a:cxnLst/>
              <a:rect l="l" t="t" r="r" b="b"/>
              <a:pathLst>
                <a:path w="328" h="1233" extrusionOk="0">
                  <a:moveTo>
                    <a:pt x="328" y="944"/>
                  </a:moveTo>
                  <a:lnTo>
                    <a:pt x="38" y="1233"/>
                  </a:lnTo>
                  <a:lnTo>
                    <a:pt x="1" y="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7003350" y="3597975"/>
              <a:ext cx="116975" cy="20450"/>
            </a:xfrm>
            <a:custGeom>
              <a:avLst/>
              <a:gdLst/>
              <a:ahLst/>
              <a:cxnLst/>
              <a:rect l="l" t="t" r="r" b="b"/>
              <a:pathLst>
                <a:path w="4679" h="818" extrusionOk="0">
                  <a:moveTo>
                    <a:pt x="1" y="0"/>
                  </a:moveTo>
                  <a:lnTo>
                    <a:pt x="4679" y="0"/>
                  </a:lnTo>
                  <a:lnTo>
                    <a:pt x="4591" y="818"/>
                  </a:lnTo>
                  <a:lnTo>
                    <a:pt x="51" y="818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6968150" y="3597975"/>
              <a:ext cx="36500" cy="20450"/>
            </a:xfrm>
            <a:custGeom>
              <a:avLst/>
              <a:gdLst/>
              <a:ahLst/>
              <a:cxnLst/>
              <a:rect l="l" t="t" r="r" b="b"/>
              <a:pathLst>
                <a:path w="1460" h="818" extrusionOk="0">
                  <a:moveTo>
                    <a:pt x="1409" y="0"/>
                  </a:moveTo>
                  <a:lnTo>
                    <a:pt x="1" y="101"/>
                  </a:lnTo>
                  <a:lnTo>
                    <a:pt x="151" y="818"/>
                  </a:lnTo>
                  <a:lnTo>
                    <a:pt x="1459" y="81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7018450" y="3515300"/>
              <a:ext cx="63525" cy="51575"/>
            </a:xfrm>
            <a:custGeom>
              <a:avLst/>
              <a:gdLst/>
              <a:ahLst/>
              <a:cxnLst/>
              <a:rect l="l" t="t" r="r" b="b"/>
              <a:pathLst>
                <a:path w="2541" h="2063" extrusionOk="0">
                  <a:moveTo>
                    <a:pt x="1" y="1987"/>
                  </a:moveTo>
                  <a:lnTo>
                    <a:pt x="2541" y="0"/>
                  </a:lnTo>
                  <a:lnTo>
                    <a:pt x="2541" y="164"/>
                  </a:lnTo>
                  <a:lnTo>
                    <a:pt x="1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7017825" y="3515300"/>
              <a:ext cx="63200" cy="51575"/>
            </a:xfrm>
            <a:custGeom>
              <a:avLst/>
              <a:gdLst/>
              <a:ahLst/>
              <a:cxnLst/>
              <a:rect l="l" t="t" r="r" b="b"/>
              <a:pathLst>
                <a:path w="2528" h="2063" extrusionOk="0">
                  <a:moveTo>
                    <a:pt x="2528" y="1987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2528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2748675" y="2563075"/>
              <a:ext cx="4114825" cy="246475"/>
            </a:xfrm>
            <a:custGeom>
              <a:avLst/>
              <a:gdLst/>
              <a:ahLst/>
              <a:cxnLst/>
              <a:rect l="l" t="t" r="r" b="b"/>
              <a:pathLst>
                <a:path w="164593" h="9859" extrusionOk="0">
                  <a:moveTo>
                    <a:pt x="0" y="0"/>
                  </a:moveTo>
                  <a:lnTo>
                    <a:pt x="24245" y="9859"/>
                  </a:lnTo>
                  <a:lnTo>
                    <a:pt x="143039" y="985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273975" y="268630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1" y="1"/>
                  </a:moveTo>
                  <a:lnTo>
                    <a:pt x="2126" y="34455"/>
                  </a:lnTo>
                  <a:lnTo>
                    <a:pt x="7785" y="34455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468575" y="268630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1" y="34455"/>
                  </a:moveTo>
                  <a:lnTo>
                    <a:pt x="8438" y="34455"/>
                  </a:lnTo>
                  <a:lnTo>
                    <a:pt x="8715" y="34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485250" y="305882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315" y="19554"/>
                  </a:lnTo>
                  <a:lnTo>
                    <a:pt x="4251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91500" y="3058825"/>
              <a:ext cx="143700" cy="488875"/>
            </a:xfrm>
            <a:custGeom>
              <a:avLst/>
              <a:gdLst/>
              <a:ahLst/>
              <a:cxnLst/>
              <a:rect l="l" t="t" r="r" b="b"/>
              <a:pathLst>
                <a:path w="5748" h="19555" extrusionOk="0">
                  <a:moveTo>
                    <a:pt x="1" y="19554"/>
                  </a:moveTo>
                  <a:lnTo>
                    <a:pt x="5206" y="19554"/>
                  </a:lnTo>
                  <a:lnTo>
                    <a:pt x="5747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599050" y="3279200"/>
              <a:ext cx="61000" cy="117900"/>
            </a:xfrm>
            <a:custGeom>
              <a:avLst/>
              <a:gdLst/>
              <a:ahLst/>
              <a:cxnLst/>
              <a:rect l="l" t="t" r="r" b="b"/>
              <a:pathLst>
                <a:path w="2440" h="4716" extrusionOk="0">
                  <a:moveTo>
                    <a:pt x="0" y="4716"/>
                  </a:moveTo>
                  <a:lnTo>
                    <a:pt x="0" y="0"/>
                  </a:lnTo>
                  <a:lnTo>
                    <a:pt x="2440" y="151"/>
                  </a:lnTo>
                  <a:lnTo>
                    <a:pt x="2352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663175" y="307957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1" y="17618"/>
                  </a:moveTo>
                  <a:lnTo>
                    <a:pt x="365" y="1"/>
                  </a:lnTo>
                  <a:lnTo>
                    <a:pt x="2516" y="202"/>
                  </a:lnTo>
                  <a:lnTo>
                    <a:pt x="2050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675125" y="3208775"/>
              <a:ext cx="89925" cy="310000"/>
            </a:xfrm>
            <a:custGeom>
              <a:avLst/>
              <a:gdLst/>
              <a:ahLst/>
              <a:cxnLst/>
              <a:rect l="l" t="t" r="r" b="b"/>
              <a:pathLst>
                <a:path w="3597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370" y="5609"/>
                    <a:pt x="2339" y="9419"/>
                  </a:cubicBezTo>
                  <a:cubicBezTo>
                    <a:pt x="2000" y="10651"/>
                    <a:pt x="1220" y="11595"/>
                    <a:pt x="38" y="12223"/>
                  </a:cubicBezTo>
                  <a:lnTo>
                    <a:pt x="139" y="12399"/>
                  </a:lnTo>
                  <a:cubicBezTo>
                    <a:pt x="1371" y="11758"/>
                    <a:pt x="2188" y="10765"/>
                    <a:pt x="2541" y="9469"/>
                  </a:cubicBezTo>
                  <a:cubicBezTo>
                    <a:pt x="3597" y="5584"/>
                    <a:pt x="214" y="51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692425" y="320877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546" y="5747"/>
                    <a:pt x="2502" y="9532"/>
                  </a:cubicBezTo>
                  <a:cubicBezTo>
                    <a:pt x="2175" y="10727"/>
                    <a:pt x="1421" y="11632"/>
                    <a:pt x="252" y="12223"/>
                  </a:cubicBezTo>
                  <a:lnTo>
                    <a:pt x="352" y="12399"/>
                  </a:lnTo>
                  <a:cubicBezTo>
                    <a:pt x="1572" y="11796"/>
                    <a:pt x="2364" y="10840"/>
                    <a:pt x="2704" y="9583"/>
                  </a:cubicBezTo>
                  <a:cubicBezTo>
                    <a:pt x="3772" y="5710"/>
                    <a:pt x="327" y="227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707200" y="3213500"/>
              <a:ext cx="93075" cy="308725"/>
            </a:xfrm>
            <a:custGeom>
              <a:avLst/>
              <a:gdLst/>
              <a:ahLst/>
              <a:cxnLst/>
              <a:rect l="l" t="t" r="r" b="b"/>
              <a:pathLst>
                <a:path w="3723" h="12349" extrusionOk="0">
                  <a:moveTo>
                    <a:pt x="176" y="0"/>
                  </a:moveTo>
                  <a:lnTo>
                    <a:pt x="0" y="114"/>
                  </a:lnTo>
                  <a:cubicBezTo>
                    <a:pt x="25" y="164"/>
                    <a:pt x="3496" y="5785"/>
                    <a:pt x="2389" y="9532"/>
                  </a:cubicBezTo>
                  <a:cubicBezTo>
                    <a:pt x="2025" y="10714"/>
                    <a:pt x="1245" y="11607"/>
                    <a:pt x="38" y="12160"/>
                  </a:cubicBezTo>
                  <a:lnTo>
                    <a:pt x="126" y="12349"/>
                  </a:lnTo>
                  <a:cubicBezTo>
                    <a:pt x="1383" y="11770"/>
                    <a:pt x="2213" y="10840"/>
                    <a:pt x="2590" y="9582"/>
                  </a:cubicBezTo>
                  <a:cubicBezTo>
                    <a:pt x="3722" y="5747"/>
                    <a:pt x="314" y="227"/>
                    <a:pt x="176" y="0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228725" y="3536025"/>
              <a:ext cx="411525" cy="31800"/>
            </a:xfrm>
            <a:custGeom>
              <a:avLst/>
              <a:gdLst/>
              <a:ahLst/>
              <a:cxnLst/>
              <a:rect l="l" t="t" r="r" b="b"/>
              <a:pathLst>
                <a:path w="16461" h="1272" extrusionOk="0">
                  <a:moveTo>
                    <a:pt x="0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640225" y="3536025"/>
              <a:ext cx="217575" cy="31800"/>
            </a:xfrm>
            <a:custGeom>
              <a:avLst/>
              <a:gdLst/>
              <a:ahLst/>
              <a:cxnLst/>
              <a:rect l="l" t="t" r="r" b="b"/>
              <a:pathLst>
                <a:path w="8703" h="1272" extrusionOk="0">
                  <a:moveTo>
                    <a:pt x="8702" y="1271"/>
                  </a:moveTo>
                  <a:lnTo>
                    <a:pt x="1" y="1271"/>
                  </a:lnTo>
                  <a:lnTo>
                    <a:pt x="1" y="1"/>
                  </a:lnTo>
                  <a:lnTo>
                    <a:pt x="840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352275" y="2903225"/>
              <a:ext cx="43700" cy="146500"/>
            </a:xfrm>
            <a:custGeom>
              <a:avLst/>
              <a:gdLst/>
              <a:ahLst/>
              <a:cxnLst/>
              <a:rect l="l" t="t" r="r" b="b"/>
              <a:pathLst>
                <a:path w="1748" h="5860" extrusionOk="0">
                  <a:moveTo>
                    <a:pt x="0" y="0"/>
                  </a:moveTo>
                  <a:lnTo>
                    <a:pt x="0" y="1170"/>
                  </a:lnTo>
                  <a:lnTo>
                    <a:pt x="579" y="1170"/>
                  </a:lnTo>
                  <a:lnTo>
                    <a:pt x="579" y="5860"/>
                  </a:lnTo>
                  <a:lnTo>
                    <a:pt x="1748" y="586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6254850" y="268630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0" y="1"/>
                  </a:moveTo>
                  <a:lnTo>
                    <a:pt x="0" y="34455"/>
                  </a:lnTo>
                  <a:lnTo>
                    <a:pt x="5646" y="34455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6036975" y="268630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8715" y="34455"/>
                  </a:moveTo>
                  <a:lnTo>
                    <a:pt x="265" y="34455"/>
                  </a:lnTo>
                  <a:lnTo>
                    <a:pt x="1" y="3433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6118100" y="305882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541" y="19554"/>
                  </a:lnTo>
                  <a:lnTo>
                    <a:pt x="4477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988250" y="3058825"/>
              <a:ext cx="143375" cy="488875"/>
            </a:xfrm>
            <a:custGeom>
              <a:avLst/>
              <a:gdLst/>
              <a:ahLst/>
              <a:cxnLst/>
              <a:rect l="l" t="t" r="r" b="b"/>
              <a:pathLst>
                <a:path w="5735" h="19555" extrusionOk="0">
                  <a:moveTo>
                    <a:pt x="5735" y="19554"/>
                  </a:moveTo>
                  <a:lnTo>
                    <a:pt x="529" y="19554"/>
                  </a:lnTo>
                  <a:lnTo>
                    <a:pt x="1" y="629"/>
                  </a:lnTo>
                  <a:lnTo>
                    <a:pt x="5735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6063075" y="3279200"/>
              <a:ext cx="61325" cy="117900"/>
            </a:xfrm>
            <a:custGeom>
              <a:avLst/>
              <a:gdLst/>
              <a:ahLst/>
              <a:cxnLst/>
              <a:rect l="l" t="t" r="r" b="b"/>
              <a:pathLst>
                <a:path w="2453" h="4716" extrusionOk="0">
                  <a:moveTo>
                    <a:pt x="2453" y="4716"/>
                  </a:moveTo>
                  <a:lnTo>
                    <a:pt x="2453" y="0"/>
                  </a:lnTo>
                  <a:lnTo>
                    <a:pt x="1" y="151"/>
                  </a:lnTo>
                  <a:lnTo>
                    <a:pt x="101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5997050" y="307957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2516" y="17618"/>
                  </a:moveTo>
                  <a:lnTo>
                    <a:pt x="2151" y="1"/>
                  </a:lnTo>
                  <a:lnTo>
                    <a:pt x="1" y="202"/>
                  </a:lnTo>
                  <a:lnTo>
                    <a:pt x="479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5958075" y="3208775"/>
              <a:ext cx="89950" cy="310000"/>
            </a:xfrm>
            <a:custGeom>
              <a:avLst/>
              <a:gdLst/>
              <a:ahLst/>
              <a:cxnLst/>
              <a:rect l="l" t="t" r="r" b="b"/>
              <a:pathLst>
                <a:path w="3598" h="12400" extrusionOk="0">
                  <a:moveTo>
                    <a:pt x="3421" y="1"/>
                  </a:moveTo>
                  <a:cubicBezTo>
                    <a:pt x="3383" y="51"/>
                    <a:pt x="1" y="5584"/>
                    <a:pt x="1057" y="9469"/>
                  </a:cubicBezTo>
                  <a:cubicBezTo>
                    <a:pt x="1422" y="10765"/>
                    <a:pt x="2226" y="11758"/>
                    <a:pt x="3459" y="12399"/>
                  </a:cubicBezTo>
                  <a:lnTo>
                    <a:pt x="3559" y="12223"/>
                  </a:lnTo>
                  <a:cubicBezTo>
                    <a:pt x="2377" y="11595"/>
                    <a:pt x="1598" y="10651"/>
                    <a:pt x="1258" y="9419"/>
                  </a:cubicBezTo>
                  <a:cubicBezTo>
                    <a:pt x="227" y="5609"/>
                    <a:pt x="3572" y="164"/>
                    <a:pt x="3597" y="114"/>
                  </a:cubicBezTo>
                  <a:lnTo>
                    <a:pt x="3421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5936400" y="320877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3596" y="1"/>
                  </a:moveTo>
                  <a:cubicBezTo>
                    <a:pt x="3446" y="227"/>
                    <a:pt x="0" y="5710"/>
                    <a:pt x="1069" y="9583"/>
                  </a:cubicBezTo>
                  <a:cubicBezTo>
                    <a:pt x="1408" y="10840"/>
                    <a:pt x="2201" y="11796"/>
                    <a:pt x="3420" y="12399"/>
                  </a:cubicBezTo>
                  <a:lnTo>
                    <a:pt x="3521" y="12223"/>
                  </a:lnTo>
                  <a:cubicBezTo>
                    <a:pt x="2352" y="11632"/>
                    <a:pt x="1597" y="10727"/>
                    <a:pt x="1270" y="9532"/>
                  </a:cubicBezTo>
                  <a:cubicBezTo>
                    <a:pt x="226" y="5747"/>
                    <a:pt x="3735" y="164"/>
                    <a:pt x="3772" y="114"/>
                  </a:cubicBezTo>
                  <a:lnTo>
                    <a:pt x="3596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5922875" y="3213500"/>
              <a:ext cx="93400" cy="308725"/>
            </a:xfrm>
            <a:custGeom>
              <a:avLst/>
              <a:gdLst/>
              <a:ahLst/>
              <a:cxnLst/>
              <a:rect l="l" t="t" r="r" b="b"/>
              <a:pathLst>
                <a:path w="3736" h="12349" extrusionOk="0">
                  <a:moveTo>
                    <a:pt x="3559" y="0"/>
                  </a:moveTo>
                  <a:cubicBezTo>
                    <a:pt x="3408" y="227"/>
                    <a:pt x="0" y="5747"/>
                    <a:pt x="1145" y="9582"/>
                  </a:cubicBezTo>
                  <a:cubicBezTo>
                    <a:pt x="1509" y="10840"/>
                    <a:pt x="2339" y="11770"/>
                    <a:pt x="3597" y="12349"/>
                  </a:cubicBezTo>
                  <a:lnTo>
                    <a:pt x="3685" y="12160"/>
                  </a:lnTo>
                  <a:cubicBezTo>
                    <a:pt x="2490" y="11607"/>
                    <a:pt x="1698" y="10714"/>
                    <a:pt x="1346" y="9532"/>
                  </a:cubicBezTo>
                  <a:cubicBezTo>
                    <a:pt x="227" y="5785"/>
                    <a:pt x="3697" y="164"/>
                    <a:pt x="3735" y="114"/>
                  </a:cubicBezTo>
                  <a:lnTo>
                    <a:pt x="3559" y="0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6082875" y="353602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6461" y="1"/>
                  </a:moveTo>
                  <a:lnTo>
                    <a:pt x="1" y="1"/>
                  </a:lnTo>
                  <a:lnTo>
                    <a:pt x="1" y="1271"/>
                  </a:lnTo>
                  <a:lnTo>
                    <a:pt x="1646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5872875" y="3536025"/>
              <a:ext cx="210025" cy="31800"/>
            </a:xfrm>
            <a:custGeom>
              <a:avLst/>
              <a:gdLst/>
              <a:ahLst/>
              <a:cxnLst/>
              <a:rect l="l" t="t" r="r" b="b"/>
              <a:pathLst>
                <a:path w="8401" h="1272" extrusionOk="0">
                  <a:moveTo>
                    <a:pt x="202" y="1271"/>
                  </a:moveTo>
                  <a:lnTo>
                    <a:pt x="8401" y="1271"/>
                  </a:lnTo>
                  <a:lnTo>
                    <a:pt x="8401" y="1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294450" y="2903225"/>
              <a:ext cx="102825" cy="146500"/>
            </a:xfrm>
            <a:custGeom>
              <a:avLst/>
              <a:gdLst/>
              <a:ahLst/>
              <a:cxnLst/>
              <a:rect l="l" t="t" r="r" b="b"/>
              <a:pathLst>
                <a:path w="4113" h="5860" extrusionOk="0">
                  <a:moveTo>
                    <a:pt x="1" y="0"/>
                  </a:moveTo>
                  <a:lnTo>
                    <a:pt x="1" y="1170"/>
                  </a:lnTo>
                  <a:lnTo>
                    <a:pt x="2352" y="1170"/>
                  </a:lnTo>
                  <a:cubicBezTo>
                    <a:pt x="2428" y="1170"/>
                    <a:pt x="2503" y="1182"/>
                    <a:pt x="2579" y="1220"/>
                  </a:cubicBezTo>
                  <a:cubicBezTo>
                    <a:pt x="2654" y="1245"/>
                    <a:pt x="2717" y="1283"/>
                    <a:pt x="2767" y="1346"/>
                  </a:cubicBezTo>
                  <a:cubicBezTo>
                    <a:pt x="2817" y="1396"/>
                    <a:pt x="2855" y="1459"/>
                    <a:pt x="2893" y="1522"/>
                  </a:cubicBezTo>
                  <a:cubicBezTo>
                    <a:pt x="2918" y="1597"/>
                    <a:pt x="2931" y="1673"/>
                    <a:pt x="2931" y="1748"/>
                  </a:cubicBezTo>
                  <a:cubicBezTo>
                    <a:pt x="2931" y="1836"/>
                    <a:pt x="2918" y="1911"/>
                    <a:pt x="2893" y="1987"/>
                  </a:cubicBezTo>
                  <a:cubicBezTo>
                    <a:pt x="2855" y="2062"/>
                    <a:pt x="2817" y="2125"/>
                    <a:pt x="2767" y="2176"/>
                  </a:cubicBezTo>
                  <a:cubicBezTo>
                    <a:pt x="2717" y="2226"/>
                    <a:pt x="2654" y="2264"/>
                    <a:pt x="2579" y="2301"/>
                  </a:cubicBezTo>
                  <a:cubicBezTo>
                    <a:pt x="2503" y="2326"/>
                    <a:pt x="2428" y="2339"/>
                    <a:pt x="2352" y="2339"/>
                  </a:cubicBezTo>
                  <a:lnTo>
                    <a:pt x="755" y="2339"/>
                  </a:lnTo>
                  <a:lnTo>
                    <a:pt x="755" y="3508"/>
                  </a:lnTo>
                  <a:lnTo>
                    <a:pt x="2352" y="3508"/>
                  </a:lnTo>
                  <a:cubicBezTo>
                    <a:pt x="2428" y="3508"/>
                    <a:pt x="2503" y="3534"/>
                    <a:pt x="2579" y="3559"/>
                  </a:cubicBezTo>
                  <a:cubicBezTo>
                    <a:pt x="2654" y="3584"/>
                    <a:pt x="2717" y="3634"/>
                    <a:pt x="2767" y="3685"/>
                  </a:cubicBezTo>
                  <a:cubicBezTo>
                    <a:pt x="2817" y="3735"/>
                    <a:pt x="2855" y="3798"/>
                    <a:pt x="2893" y="3873"/>
                  </a:cubicBezTo>
                  <a:cubicBezTo>
                    <a:pt x="2918" y="3936"/>
                    <a:pt x="2931" y="4011"/>
                    <a:pt x="2931" y="4099"/>
                  </a:cubicBezTo>
                  <a:cubicBezTo>
                    <a:pt x="2931" y="4175"/>
                    <a:pt x="2918" y="4263"/>
                    <a:pt x="2893" y="4326"/>
                  </a:cubicBezTo>
                  <a:cubicBezTo>
                    <a:pt x="2855" y="4401"/>
                    <a:pt x="2817" y="4464"/>
                    <a:pt x="2767" y="4514"/>
                  </a:cubicBezTo>
                  <a:cubicBezTo>
                    <a:pt x="2717" y="4565"/>
                    <a:pt x="2654" y="4602"/>
                    <a:pt x="2579" y="4640"/>
                  </a:cubicBezTo>
                  <a:cubicBezTo>
                    <a:pt x="2503" y="4665"/>
                    <a:pt x="2428" y="4678"/>
                    <a:pt x="2352" y="4678"/>
                  </a:cubicBezTo>
                  <a:lnTo>
                    <a:pt x="1" y="4678"/>
                  </a:lnTo>
                  <a:lnTo>
                    <a:pt x="1" y="5860"/>
                  </a:lnTo>
                  <a:lnTo>
                    <a:pt x="2352" y="5860"/>
                  </a:lnTo>
                  <a:cubicBezTo>
                    <a:pt x="2591" y="5860"/>
                    <a:pt x="2817" y="5810"/>
                    <a:pt x="3031" y="5722"/>
                  </a:cubicBezTo>
                  <a:cubicBezTo>
                    <a:pt x="3245" y="5621"/>
                    <a:pt x="3434" y="5495"/>
                    <a:pt x="3585" y="5344"/>
                  </a:cubicBezTo>
                  <a:cubicBezTo>
                    <a:pt x="3748" y="5181"/>
                    <a:pt x="3874" y="4992"/>
                    <a:pt x="3962" y="4779"/>
                  </a:cubicBezTo>
                  <a:cubicBezTo>
                    <a:pt x="4062" y="4565"/>
                    <a:pt x="4113" y="4338"/>
                    <a:pt x="4113" y="4099"/>
                  </a:cubicBezTo>
                  <a:cubicBezTo>
                    <a:pt x="4113" y="3886"/>
                    <a:pt x="4062" y="3672"/>
                    <a:pt x="3987" y="3471"/>
                  </a:cubicBezTo>
                  <a:cubicBezTo>
                    <a:pt x="3912" y="3270"/>
                    <a:pt x="3798" y="3081"/>
                    <a:pt x="3647" y="2930"/>
                  </a:cubicBezTo>
                  <a:cubicBezTo>
                    <a:pt x="3798" y="2767"/>
                    <a:pt x="3912" y="2591"/>
                    <a:pt x="3987" y="2389"/>
                  </a:cubicBezTo>
                  <a:cubicBezTo>
                    <a:pt x="4062" y="2176"/>
                    <a:pt x="4113" y="1974"/>
                    <a:pt x="4113" y="1748"/>
                  </a:cubicBezTo>
                  <a:cubicBezTo>
                    <a:pt x="4113" y="1509"/>
                    <a:pt x="4062" y="1283"/>
                    <a:pt x="3962" y="1069"/>
                  </a:cubicBezTo>
                  <a:cubicBezTo>
                    <a:pt x="3874" y="855"/>
                    <a:pt x="3748" y="679"/>
                    <a:pt x="3585" y="516"/>
                  </a:cubicBezTo>
                  <a:cubicBezTo>
                    <a:pt x="3434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5402900" y="2246500"/>
              <a:ext cx="124525" cy="151550"/>
            </a:xfrm>
            <a:custGeom>
              <a:avLst/>
              <a:gdLst/>
              <a:ahLst/>
              <a:cxnLst/>
              <a:rect l="l" t="t" r="r" b="b"/>
              <a:pathLst>
                <a:path w="4981" h="6062" extrusionOk="0">
                  <a:moveTo>
                    <a:pt x="3019" y="1"/>
                  </a:moveTo>
                  <a:cubicBezTo>
                    <a:pt x="2742" y="1"/>
                    <a:pt x="2478" y="38"/>
                    <a:pt x="2214" y="114"/>
                  </a:cubicBezTo>
                  <a:cubicBezTo>
                    <a:pt x="1962" y="189"/>
                    <a:pt x="1723" y="290"/>
                    <a:pt x="1497" y="416"/>
                  </a:cubicBezTo>
                  <a:cubicBezTo>
                    <a:pt x="1283" y="554"/>
                    <a:pt x="1069" y="705"/>
                    <a:pt x="893" y="893"/>
                  </a:cubicBezTo>
                  <a:cubicBezTo>
                    <a:pt x="705" y="1069"/>
                    <a:pt x="541" y="1283"/>
                    <a:pt x="416" y="1510"/>
                  </a:cubicBezTo>
                  <a:cubicBezTo>
                    <a:pt x="277" y="1723"/>
                    <a:pt x="177" y="1975"/>
                    <a:pt x="114" y="2226"/>
                  </a:cubicBezTo>
                  <a:cubicBezTo>
                    <a:pt x="38" y="2478"/>
                    <a:pt x="1" y="2742"/>
                    <a:pt x="1" y="3031"/>
                  </a:cubicBezTo>
                  <a:cubicBezTo>
                    <a:pt x="1" y="3308"/>
                    <a:pt x="38" y="3572"/>
                    <a:pt x="114" y="3836"/>
                  </a:cubicBezTo>
                  <a:cubicBezTo>
                    <a:pt x="177" y="4087"/>
                    <a:pt x="277" y="4326"/>
                    <a:pt x="416" y="4553"/>
                  </a:cubicBezTo>
                  <a:cubicBezTo>
                    <a:pt x="541" y="4779"/>
                    <a:pt x="705" y="4980"/>
                    <a:pt x="893" y="5169"/>
                  </a:cubicBezTo>
                  <a:cubicBezTo>
                    <a:pt x="1069" y="5357"/>
                    <a:pt x="1283" y="5508"/>
                    <a:pt x="1497" y="5647"/>
                  </a:cubicBezTo>
                  <a:cubicBezTo>
                    <a:pt x="1723" y="5772"/>
                    <a:pt x="1962" y="5873"/>
                    <a:pt x="2214" y="5948"/>
                  </a:cubicBezTo>
                  <a:cubicBezTo>
                    <a:pt x="2478" y="6024"/>
                    <a:pt x="2742" y="6062"/>
                    <a:pt x="3019" y="6062"/>
                  </a:cubicBezTo>
                  <a:cubicBezTo>
                    <a:pt x="3383" y="6062"/>
                    <a:pt x="3735" y="5999"/>
                    <a:pt x="4075" y="5873"/>
                  </a:cubicBezTo>
                  <a:cubicBezTo>
                    <a:pt x="4402" y="5747"/>
                    <a:pt x="4704" y="5571"/>
                    <a:pt x="4980" y="5332"/>
                  </a:cubicBezTo>
                  <a:lnTo>
                    <a:pt x="4980" y="3031"/>
                  </a:lnTo>
                  <a:lnTo>
                    <a:pt x="3848" y="3031"/>
                  </a:lnTo>
                  <a:lnTo>
                    <a:pt x="3848" y="4691"/>
                  </a:lnTo>
                  <a:cubicBezTo>
                    <a:pt x="3723" y="4754"/>
                    <a:pt x="3597" y="4804"/>
                    <a:pt x="3459" y="4842"/>
                  </a:cubicBezTo>
                  <a:cubicBezTo>
                    <a:pt x="3320" y="4880"/>
                    <a:pt x="3169" y="4892"/>
                    <a:pt x="3019" y="4892"/>
                  </a:cubicBezTo>
                  <a:cubicBezTo>
                    <a:pt x="2767" y="4892"/>
                    <a:pt x="2528" y="4842"/>
                    <a:pt x="2302" y="4741"/>
                  </a:cubicBezTo>
                  <a:cubicBezTo>
                    <a:pt x="2075" y="4653"/>
                    <a:pt x="1887" y="4515"/>
                    <a:pt x="1711" y="4339"/>
                  </a:cubicBezTo>
                  <a:cubicBezTo>
                    <a:pt x="1547" y="4175"/>
                    <a:pt x="1409" y="3974"/>
                    <a:pt x="1308" y="3748"/>
                  </a:cubicBezTo>
                  <a:cubicBezTo>
                    <a:pt x="1220" y="3522"/>
                    <a:pt x="1170" y="3283"/>
                    <a:pt x="1170" y="3031"/>
                  </a:cubicBezTo>
                  <a:cubicBezTo>
                    <a:pt x="1170" y="2767"/>
                    <a:pt x="1220" y="2528"/>
                    <a:pt x="1308" y="2302"/>
                  </a:cubicBezTo>
                  <a:cubicBezTo>
                    <a:pt x="1409" y="2075"/>
                    <a:pt x="1547" y="1887"/>
                    <a:pt x="1711" y="1723"/>
                  </a:cubicBezTo>
                  <a:cubicBezTo>
                    <a:pt x="1887" y="1547"/>
                    <a:pt x="2075" y="1422"/>
                    <a:pt x="2302" y="1321"/>
                  </a:cubicBezTo>
                  <a:cubicBezTo>
                    <a:pt x="2528" y="1220"/>
                    <a:pt x="2767" y="1170"/>
                    <a:pt x="3019" y="1170"/>
                  </a:cubicBezTo>
                  <a:cubicBezTo>
                    <a:pt x="3283" y="1170"/>
                    <a:pt x="3522" y="1220"/>
                    <a:pt x="3760" y="1321"/>
                  </a:cubicBezTo>
                  <a:cubicBezTo>
                    <a:pt x="3987" y="1422"/>
                    <a:pt x="4188" y="1572"/>
                    <a:pt x="4364" y="1748"/>
                  </a:cubicBezTo>
                  <a:lnTo>
                    <a:pt x="4980" y="730"/>
                  </a:lnTo>
                  <a:cubicBezTo>
                    <a:pt x="4704" y="491"/>
                    <a:pt x="4402" y="315"/>
                    <a:pt x="4075" y="189"/>
                  </a:cubicBezTo>
                  <a:cubicBezTo>
                    <a:pt x="3735" y="63"/>
                    <a:pt x="3383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541225" y="228107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39" y="1133"/>
                  </a:moveTo>
                  <a:cubicBezTo>
                    <a:pt x="2390" y="1133"/>
                    <a:pt x="2528" y="1170"/>
                    <a:pt x="2666" y="1233"/>
                  </a:cubicBezTo>
                  <a:cubicBezTo>
                    <a:pt x="2805" y="1296"/>
                    <a:pt x="2918" y="1384"/>
                    <a:pt x="3018" y="1497"/>
                  </a:cubicBezTo>
                  <a:cubicBezTo>
                    <a:pt x="3119" y="1610"/>
                    <a:pt x="3194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194" y="2906"/>
                    <a:pt x="3119" y="3031"/>
                    <a:pt x="3018" y="3144"/>
                  </a:cubicBezTo>
                  <a:cubicBezTo>
                    <a:pt x="2918" y="3258"/>
                    <a:pt x="2805" y="3346"/>
                    <a:pt x="2666" y="3409"/>
                  </a:cubicBezTo>
                  <a:cubicBezTo>
                    <a:pt x="2528" y="3471"/>
                    <a:pt x="2390" y="3509"/>
                    <a:pt x="2239" y="3509"/>
                  </a:cubicBezTo>
                  <a:cubicBezTo>
                    <a:pt x="2075" y="3509"/>
                    <a:pt x="1937" y="3484"/>
                    <a:pt x="1799" y="3434"/>
                  </a:cubicBezTo>
                  <a:cubicBezTo>
                    <a:pt x="1673" y="3383"/>
                    <a:pt x="1547" y="3308"/>
                    <a:pt x="1447" y="3207"/>
                  </a:cubicBezTo>
                  <a:cubicBezTo>
                    <a:pt x="1346" y="3107"/>
                    <a:pt x="1271" y="2981"/>
                    <a:pt x="1220" y="2830"/>
                  </a:cubicBezTo>
                  <a:cubicBezTo>
                    <a:pt x="1157" y="2679"/>
                    <a:pt x="1132" y="2516"/>
                    <a:pt x="1132" y="2315"/>
                  </a:cubicBezTo>
                  <a:cubicBezTo>
                    <a:pt x="1132" y="2126"/>
                    <a:pt x="1157" y="1962"/>
                    <a:pt x="1220" y="1812"/>
                  </a:cubicBezTo>
                  <a:cubicBezTo>
                    <a:pt x="1271" y="1661"/>
                    <a:pt x="1346" y="1535"/>
                    <a:pt x="1447" y="1434"/>
                  </a:cubicBezTo>
                  <a:cubicBezTo>
                    <a:pt x="1547" y="1334"/>
                    <a:pt x="1673" y="1258"/>
                    <a:pt x="1799" y="1208"/>
                  </a:cubicBezTo>
                  <a:cubicBezTo>
                    <a:pt x="1937" y="1158"/>
                    <a:pt x="2075" y="1133"/>
                    <a:pt x="2239" y="1133"/>
                  </a:cubicBezTo>
                  <a:close/>
                  <a:moveTo>
                    <a:pt x="2239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290"/>
                    <a:pt x="856" y="441"/>
                    <a:pt x="654" y="655"/>
                  </a:cubicBezTo>
                  <a:cubicBezTo>
                    <a:pt x="453" y="856"/>
                    <a:pt x="290" y="1095"/>
                    <a:pt x="177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7" y="3295"/>
                  </a:cubicBezTo>
                  <a:cubicBezTo>
                    <a:pt x="290" y="3585"/>
                    <a:pt x="453" y="3824"/>
                    <a:pt x="654" y="4025"/>
                  </a:cubicBezTo>
                  <a:cubicBezTo>
                    <a:pt x="856" y="4226"/>
                    <a:pt x="1094" y="4364"/>
                    <a:pt x="1359" y="4477"/>
                  </a:cubicBezTo>
                  <a:cubicBezTo>
                    <a:pt x="1635" y="4578"/>
                    <a:pt x="1924" y="4628"/>
                    <a:pt x="2239" y="4628"/>
                  </a:cubicBezTo>
                  <a:cubicBezTo>
                    <a:pt x="2377" y="4628"/>
                    <a:pt x="2515" y="4616"/>
                    <a:pt x="2654" y="4578"/>
                  </a:cubicBezTo>
                  <a:cubicBezTo>
                    <a:pt x="2792" y="4540"/>
                    <a:pt x="2918" y="4490"/>
                    <a:pt x="3056" y="4427"/>
                  </a:cubicBezTo>
                  <a:cubicBezTo>
                    <a:pt x="3182" y="4364"/>
                    <a:pt x="3308" y="4301"/>
                    <a:pt x="3421" y="4213"/>
                  </a:cubicBezTo>
                  <a:cubicBezTo>
                    <a:pt x="3547" y="4138"/>
                    <a:pt x="3660" y="4037"/>
                    <a:pt x="3760" y="3949"/>
                  </a:cubicBezTo>
                  <a:lnTo>
                    <a:pt x="4200" y="4553"/>
                  </a:lnTo>
                  <a:lnTo>
                    <a:pt x="4465" y="4553"/>
                  </a:lnTo>
                  <a:lnTo>
                    <a:pt x="4465" y="177"/>
                  </a:lnTo>
                  <a:lnTo>
                    <a:pt x="4200" y="177"/>
                  </a:lnTo>
                  <a:lnTo>
                    <a:pt x="3760" y="705"/>
                  </a:lnTo>
                  <a:cubicBezTo>
                    <a:pt x="3660" y="604"/>
                    <a:pt x="3547" y="504"/>
                    <a:pt x="3433" y="428"/>
                  </a:cubicBezTo>
                  <a:cubicBezTo>
                    <a:pt x="3308" y="340"/>
                    <a:pt x="3194" y="265"/>
                    <a:pt x="3056" y="202"/>
                  </a:cubicBezTo>
                  <a:cubicBezTo>
                    <a:pt x="2930" y="139"/>
                    <a:pt x="2792" y="89"/>
                    <a:pt x="2654" y="64"/>
                  </a:cubicBezTo>
                  <a:cubicBezTo>
                    <a:pt x="2515" y="26"/>
                    <a:pt x="2377" y="1"/>
                    <a:pt x="2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5670425" y="228547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7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80" y="189"/>
                    <a:pt x="529" y="277"/>
                    <a:pt x="403" y="403"/>
                  </a:cubicBezTo>
                  <a:cubicBezTo>
                    <a:pt x="277" y="529"/>
                    <a:pt x="189" y="680"/>
                    <a:pt x="114" y="856"/>
                  </a:cubicBezTo>
                  <a:cubicBezTo>
                    <a:pt x="38" y="1019"/>
                    <a:pt x="1" y="1195"/>
                    <a:pt x="1" y="1397"/>
                  </a:cubicBezTo>
                  <a:cubicBezTo>
                    <a:pt x="1" y="1585"/>
                    <a:pt x="38" y="1761"/>
                    <a:pt x="114" y="1937"/>
                  </a:cubicBezTo>
                  <a:cubicBezTo>
                    <a:pt x="189" y="2101"/>
                    <a:pt x="277" y="2252"/>
                    <a:pt x="403" y="2377"/>
                  </a:cubicBezTo>
                  <a:cubicBezTo>
                    <a:pt x="529" y="2503"/>
                    <a:pt x="680" y="2604"/>
                    <a:pt x="843" y="2679"/>
                  </a:cubicBezTo>
                  <a:cubicBezTo>
                    <a:pt x="1019" y="2755"/>
                    <a:pt x="1195" y="2792"/>
                    <a:pt x="1397" y="2792"/>
                  </a:cubicBezTo>
                  <a:lnTo>
                    <a:pt x="2553" y="2792"/>
                  </a:lnTo>
                  <a:cubicBezTo>
                    <a:pt x="2629" y="2792"/>
                    <a:pt x="2692" y="2805"/>
                    <a:pt x="2755" y="2830"/>
                  </a:cubicBezTo>
                  <a:cubicBezTo>
                    <a:pt x="2805" y="2855"/>
                    <a:pt x="2830" y="2906"/>
                    <a:pt x="2830" y="2981"/>
                  </a:cubicBezTo>
                  <a:cubicBezTo>
                    <a:pt x="2830" y="3057"/>
                    <a:pt x="2805" y="3119"/>
                    <a:pt x="2755" y="3182"/>
                  </a:cubicBezTo>
                  <a:cubicBezTo>
                    <a:pt x="2692" y="3233"/>
                    <a:pt x="2629" y="3258"/>
                    <a:pt x="2553" y="3258"/>
                  </a:cubicBezTo>
                  <a:lnTo>
                    <a:pt x="1" y="3258"/>
                  </a:lnTo>
                  <a:lnTo>
                    <a:pt x="1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8" y="4188"/>
                    <a:pt x="3409" y="4088"/>
                    <a:pt x="3534" y="3962"/>
                  </a:cubicBezTo>
                  <a:cubicBezTo>
                    <a:pt x="3660" y="3836"/>
                    <a:pt x="3761" y="3698"/>
                    <a:pt x="3836" y="3522"/>
                  </a:cubicBezTo>
                  <a:cubicBezTo>
                    <a:pt x="3899" y="3358"/>
                    <a:pt x="3937" y="3170"/>
                    <a:pt x="3937" y="2981"/>
                  </a:cubicBezTo>
                  <a:cubicBezTo>
                    <a:pt x="3937" y="2792"/>
                    <a:pt x="3899" y="2616"/>
                    <a:pt x="3836" y="2453"/>
                  </a:cubicBezTo>
                  <a:cubicBezTo>
                    <a:pt x="3761" y="2289"/>
                    <a:pt x="3660" y="2151"/>
                    <a:pt x="3534" y="2038"/>
                  </a:cubicBezTo>
                  <a:cubicBezTo>
                    <a:pt x="3409" y="1925"/>
                    <a:pt x="3258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7" y="1673"/>
                  </a:lnTo>
                  <a:cubicBezTo>
                    <a:pt x="1321" y="1673"/>
                    <a:pt x="1246" y="1648"/>
                    <a:pt x="1195" y="1598"/>
                  </a:cubicBezTo>
                  <a:cubicBezTo>
                    <a:pt x="1145" y="1535"/>
                    <a:pt x="1120" y="1472"/>
                    <a:pt x="1120" y="1397"/>
                  </a:cubicBezTo>
                  <a:cubicBezTo>
                    <a:pt x="1120" y="1321"/>
                    <a:pt x="1145" y="1246"/>
                    <a:pt x="1195" y="1195"/>
                  </a:cubicBezTo>
                  <a:cubicBezTo>
                    <a:pt x="1246" y="1145"/>
                    <a:pt x="1321" y="1120"/>
                    <a:pt x="1397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5838625" y="228547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6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79" y="189"/>
                    <a:pt x="528" y="277"/>
                    <a:pt x="403" y="403"/>
                  </a:cubicBezTo>
                  <a:cubicBezTo>
                    <a:pt x="277" y="529"/>
                    <a:pt x="176" y="680"/>
                    <a:pt x="113" y="856"/>
                  </a:cubicBezTo>
                  <a:cubicBezTo>
                    <a:pt x="38" y="1019"/>
                    <a:pt x="0" y="1195"/>
                    <a:pt x="0" y="1397"/>
                  </a:cubicBezTo>
                  <a:cubicBezTo>
                    <a:pt x="0" y="1585"/>
                    <a:pt x="38" y="1761"/>
                    <a:pt x="113" y="1937"/>
                  </a:cubicBezTo>
                  <a:cubicBezTo>
                    <a:pt x="176" y="2101"/>
                    <a:pt x="277" y="2252"/>
                    <a:pt x="403" y="2377"/>
                  </a:cubicBezTo>
                  <a:cubicBezTo>
                    <a:pt x="528" y="2503"/>
                    <a:pt x="679" y="2604"/>
                    <a:pt x="843" y="2679"/>
                  </a:cubicBezTo>
                  <a:cubicBezTo>
                    <a:pt x="1019" y="2755"/>
                    <a:pt x="1195" y="2792"/>
                    <a:pt x="1396" y="2792"/>
                  </a:cubicBezTo>
                  <a:lnTo>
                    <a:pt x="2553" y="2792"/>
                  </a:lnTo>
                  <a:cubicBezTo>
                    <a:pt x="2628" y="2792"/>
                    <a:pt x="2691" y="2805"/>
                    <a:pt x="2742" y="2830"/>
                  </a:cubicBezTo>
                  <a:cubicBezTo>
                    <a:pt x="2804" y="2855"/>
                    <a:pt x="2830" y="2906"/>
                    <a:pt x="2830" y="2981"/>
                  </a:cubicBezTo>
                  <a:cubicBezTo>
                    <a:pt x="2830" y="3057"/>
                    <a:pt x="2804" y="3119"/>
                    <a:pt x="2742" y="3182"/>
                  </a:cubicBezTo>
                  <a:cubicBezTo>
                    <a:pt x="2691" y="3233"/>
                    <a:pt x="2628" y="3258"/>
                    <a:pt x="2553" y="3258"/>
                  </a:cubicBezTo>
                  <a:lnTo>
                    <a:pt x="0" y="3258"/>
                  </a:lnTo>
                  <a:lnTo>
                    <a:pt x="0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7" y="4188"/>
                    <a:pt x="3408" y="4088"/>
                    <a:pt x="3534" y="3962"/>
                  </a:cubicBezTo>
                  <a:cubicBezTo>
                    <a:pt x="3660" y="3836"/>
                    <a:pt x="3760" y="3698"/>
                    <a:pt x="3836" y="3522"/>
                  </a:cubicBezTo>
                  <a:cubicBezTo>
                    <a:pt x="3898" y="3358"/>
                    <a:pt x="3936" y="3170"/>
                    <a:pt x="3936" y="2981"/>
                  </a:cubicBezTo>
                  <a:cubicBezTo>
                    <a:pt x="3936" y="2792"/>
                    <a:pt x="3898" y="2616"/>
                    <a:pt x="3836" y="2453"/>
                  </a:cubicBezTo>
                  <a:cubicBezTo>
                    <a:pt x="3760" y="2289"/>
                    <a:pt x="3660" y="2151"/>
                    <a:pt x="3534" y="2038"/>
                  </a:cubicBezTo>
                  <a:cubicBezTo>
                    <a:pt x="3408" y="1925"/>
                    <a:pt x="3257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6" y="1673"/>
                  </a:lnTo>
                  <a:cubicBezTo>
                    <a:pt x="1321" y="1673"/>
                    <a:pt x="1245" y="1648"/>
                    <a:pt x="1195" y="1598"/>
                  </a:cubicBezTo>
                  <a:cubicBezTo>
                    <a:pt x="1145" y="1535"/>
                    <a:pt x="1107" y="1472"/>
                    <a:pt x="1107" y="1397"/>
                  </a:cubicBezTo>
                  <a:cubicBezTo>
                    <a:pt x="1107" y="1321"/>
                    <a:pt x="1145" y="1246"/>
                    <a:pt x="1195" y="1195"/>
                  </a:cubicBezTo>
                  <a:cubicBezTo>
                    <a:pt x="1245" y="1145"/>
                    <a:pt x="1321" y="1120"/>
                    <a:pt x="1396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5944250" y="224177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805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6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6037625" y="2281075"/>
              <a:ext cx="111925" cy="115725"/>
            </a:xfrm>
            <a:custGeom>
              <a:avLst/>
              <a:gdLst/>
              <a:ahLst/>
              <a:cxnLst/>
              <a:rect l="l" t="t" r="r" b="b"/>
              <a:pathLst>
                <a:path w="4477" h="4629" extrusionOk="0">
                  <a:moveTo>
                    <a:pt x="2238" y="1133"/>
                  </a:moveTo>
                  <a:cubicBezTo>
                    <a:pt x="2389" y="1133"/>
                    <a:pt x="2540" y="1170"/>
                    <a:pt x="2666" y="1233"/>
                  </a:cubicBezTo>
                  <a:cubicBezTo>
                    <a:pt x="2804" y="1296"/>
                    <a:pt x="2917" y="1384"/>
                    <a:pt x="3018" y="1497"/>
                  </a:cubicBezTo>
                  <a:cubicBezTo>
                    <a:pt x="3119" y="1610"/>
                    <a:pt x="3207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207" y="2906"/>
                    <a:pt x="3119" y="3031"/>
                    <a:pt x="3018" y="3144"/>
                  </a:cubicBezTo>
                  <a:cubicBezTo>
                    <a:pt x="2917" y="3258"/>
                    <a:pt x="2804" y="3346"/>
                    <a:pt x="2666" y="3409"/>
                  </a:cubicBezTo>
                  <a:cubicBezTo>
                    <a:pt x="2540" y="3471"/>
                    <a:pt x="2389" y="3509"/>
                    <a:pt x="2238" y="3509"/>
                  </a:cubicBezTo>
                  <a:cubicBezTo>
                    <a:pt x="2088" y="3509"/>
                    <a:pt x="1937" y="3484"/>
                    <a:pt x="1811" y="3434"/>
                  </a:cubicBezTo>
                  <a:cubicBezTo>
                    <a:pt x="1673" y="3383"/>
                    <a:pt x="1559" y="3308"/>
                    <a:pt x="1459" y="3207"/>
                  </a:cubicBezTo>
                  <a:cubicBezTo>
                    <a:pt x="1358" y="3107"/>
                    <a:pt x="1283" y="2981"/>
                    <a:pt x="1220" y="2830"/>
                  </a:cubicBezTo>
                  <a:cubicBezTo>
                    <a:pt x="1170" y="2679"/>
                    <a:pt x="1132" y="2516"/>
                    <a:pt x="1132" y="2315"/>
                  </a:cubicBezTo>
                  <a:cubicBezTo>
                    <a:pt x="1132" y="2126"/>
                    <a:pt x="1170" y="1962"/>
                    <a:pt x="1220" y="1812"/>
                  </a:cubicBezTo>
                  <a:cubicBezTo>
                    <a:pt x="1283" y="1661"/>
                    <a:pt x="1358" y="1535"/>
                    <a:pt x="1459" y="1434"/>
                  </a:cubicBezTo>
                  <a:cubicBezTo>
                    <a:pt x="1559" y="1334"/>
                    <a:pt x="1673" y="1258"/>
                    <a:pt x="1811" y="1208"/>
                  </a:cubicBezTo>
                  <a:cubicBezTo>
                    <a:pt x="1937" y="1158"/>
                    <a:pt x="2088" y="1133"/>
                    <a:pt x="2238" y="1133"/>
                  </a:cubicBezTo>
                  <a:close/>
                  <a:moveTo>
                    <a:pt x="2238" y="1"/>
                  </a:moveTo>
                  <a:cubicBezTo>
                    <a:pt x="1937" y="1"/>
                    <a:pt x="1647" y="64"/>
                    <a:pt x="1371" y="177"/>
                  </a:cubicBezTo>
                  <a:cubicBezTo>
                    <a:pt x="1094" y="290"/>
                    <a:pt x="868" y="441"/>
                    <a:pt x="654" y="655"/>
                  </a:cubicBezTo>
                  <a:cubicBezTo>
                    <a:pt x="453" y="856"/>
                    <a:pt x="302" y="1095"/>
                    <a:pt x="176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6" y="3295"/>
                  </a:cubicBezTo>
                  <a:cubicBezTo>
                    <a:pt x="302" y="3585"/>
                    <a:pt x="453" y="3824"/>
                    <a:pt x="654" y="4025"/>
                  </a:cubicBezTo>
                  <a:cubicBezTo>
                    <a:pt x="868" y="4226"/>
                    <a:pt x="1094" y="4364"/>
                    <a:pt x="1371" y="4477"/>
                  </a:cubicBezTo>
                  <a:cubicBezTo>
                    <a:pt x="1647" y="4578"/>
                    <a:pt x="1937" y="4628"/>
                    <a:pt x="2238" y="4628"/>
                  </a:cubicBezTo>
                  <a:cubicBezTo>
                    <a:pt x="2377" y="4628"/>
                    <a:pt x="2515" y="4616"/>
                    <a:pt x="2653" y="4578"/>
                  </a:cubicBezTo>
                  <a:cubicBezTo>
                    <a:pt x="2792" y="4540"/>
                    <a:pt x="2930" y="4490"/>
                    <a:pt x="3056" y="4427"/>
                  </a:cubicBezTo>
                  <a:cubicBezTo>
                    <a:pt x="3194" y="4364"/>
                    <a:pt x="3320" y="4301"/>
                    <a:pt x="3433" y="4213"/>
                  </a:cubicBezTo>
                  <a:cubicBezTo>
                    <a:pt x="3546" y="4138"/>
                    <a:pt x="3659" y="4037"/>
                    <a:pt x="3773" y="3949"/>
                  </a:cubicBezTo>
                  <a:lnTo>
                    <a:pt x="4200" y="4553"/>
                  </a:lnTo>
                  <a:lnTo>
                    <a:pt x="4477" y="4553"/>
                  </a:lnTo>
                  <a:lnTo>
                    <a:pt x="4477" y="177"/>
                  </a:lnTo>
                  <a:lnTo>
                    <a:pt x="4200" y="177"/>
                  </a:lnTo>
                  <a:lnTo>
                    <a:pt x="3773" y="705"/>
                  </a:lnTo>
                  <a:cubicBezTo>
                    <a:pt x="3672" y="604"/>
                    <a:pt x="3559" y="504"/>
                    <a:pt x="3433" y="428"/>
                  </a:cubicBezTo>
                  <a:cubicBezTo>
                    <a:pt x="3320" y="340"/>
                    <a:pt x="3194" y="265"/>
                    <a:pt x="3068" y="202"/>
                  </a:cubicBezTo>
                  <a:cubicBezTo>
                    <a:pt x="2930" y="139"/>
                    <a:pt x="2804" y="89"/>
                    <a:pt x="2666" y="64"/>
                  </a:cubicBezTo>
                  <a:cubicBezTo>
                    <a:pt x="2515" y="26"/>
                    <a:pt x="2377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6163050" y="224177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793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7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6257675" y="2237075"/>
              <a:ext cx="37425" cy="157825"/>
            </a:xfrm>
            <a:custGeom>
              <a:avLst/>
              <a:gdLst/>
              <a:ahLst/>
              <a:cxnLst/>
              <a:rect l="l" t="t" r="r" b="b"/>
              <a:pathLst>
                <a:path w="1497" h="6313" extrusionOk="0">
                  <a:moveTo>
                    <a:pt x="755" y="0"/>
                  </a:moveTo>
                  <a:cubicBezTo>
                    <a:pt x="642" y="0"/>
                    <a:pt x="554" y="25"/>
                    <a:pt x="453" y="63"/>
                  </a:cubicBezTo>
                  <a:cubicBezTo>
                    <a:pt x="365" y="101"/>
                    <a:pt x="290" y="151"/>
                    <a:pt x="214" y="214"/>
                  </a:cubicBezTo>
                  <a:cubicBezTo>
                    <a:pt x="151" y="290"/>
                    <a:pt x="101" y="365"/>
                    <a:pt x="63" y="453"/>
                  </a:cubicBezTo>
                  <a:cubicBezTo>
                    <a:pt x="26" y="541"/>
                    <a:pt x="0" y="642"/>
                    <a:pt x="0" y="742"/>
                  </a:cubicBezTo>
                  <a:cubicBezTo>
                    <a:pt x="0" y="843"/>
                    <a:pt x="26" y="943"/>
                    <a:pt x="63" y="1031"/>
                  </a:cubicBezTo>
                  <a:cubicBezTo>
                    <a:pt x="101" y="1119"/>
                    <a:pt x="151" y="1208"/>
                    <a:pt x="214" y="1270"/>
                  </a:cubicBezTo>
                  <a:cubicBezTo>
                    <a:pt x="290" y="1333"/>
                    <a:pt x="365" y="1384"/>
                    <a:pt x="453" y="1434"/>
                  </a:cubicBezTo>
                  <a:cubicBezTo>
                    <a:pt x="554" y="1472"/>
                    <a:pt x="642" y="1484"/>
                    <a:pt x="755" y="1484"/>
                  </a:cubicBezTo>
                  <a:cubicBezTo>
                    <a:pt x="856" y="1484"/>
                    <a:pt x="956" y="1472"/>
                    <a:pt x="1044" y="1434"/>
                  </a:cubicBezTo>
                  <a:cubicBezTo>
                    <a:pt x="1132" y="1384"/>
                    <a:pt x="1208" y="1333"/>
                    <a:pt x="1283" y="1270"/>
                  </a:cubicBezTo>
                  <a:cubicBezTo>
                    <a:pt x="1346" y="1208"/>
                    <a:pt x="1396" y="1119"/>
                    <a:pt x="1447" y="1031"/>
                  </a:cubicBezTo>
                  <a:cubicBezTo>
                    <a:pt x="1484" y="943"/>
                    <a:pt x="1497" y="843"/>
                    <a:pt x="1497" y="742"/>
                  </a:cubicBezTo>
                  <a:cubicBezTo>
                    <a:pt x="1497" y="642"/>
                    <a:pt x="1484" y="541"/>
                    <a:pt x="1447" y="453"/>
                  </a:cubicBezTo>
                  <a:cubicBezTo>
                    <a:pt x="1396" y="365"/>
                    <a:pt x="1346" y="290"/>
                    <a:pt x="1283" y="214"/>
                  </a:cubicBezTo>
                  <a:cubicBezTo>
                    <a:pt x="1208" y="151"/>
                    <a:pt x="1132" y="101"/>
                    <a:pt x="1044" y="63"/>
                  </a:cubicBezTo>
                  <a:cubicBezTo>
                    <a:pt x="956" y="25"/>
                    <a:pt x="856" y="0"/>
                    <a:pt x="755" y="0"/>
                  </a:cubicBezTo>
                  <a:close/>
                  <a:moveTo>
                    <a:pt x="189" y="1937"/>
                  </a:moveTo>
                  <a:lnTo>
                    <a:pt x="189" y="6313"/>
                  </a:lnTo>
                  <a:lnTo>
                    <a:pt x="1308" y="6313"/>
                  </a:lnTo>
                  <a:lnTo>
                    <a:pt x="1308" y="1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6305775" y="228107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26" y="1133"/>
                  </a:moveTo>
                  <a:cubicBezTo>
                    <a:pt x="2377" y="1133"/>
                    <a:pt x="2528" y="1158"/>
                    <a:pt x="2654" y="1221"/>
                  </a:cubicBezTo>
                  <a:cubicBezTo>
                    <a:pt x="2792" y="1271"/>
                    <a:pt x="2918" y="1346"/>
                    <a:pt x="3018" y="1459"/>
                  </a:cubicBezTo>
                  <a:cubicBezTo>
                    <a:pt x="3119" y="1560"/>
                    <a:pt x="3194" y="1686"/>
                    <a:pt x="3257" y="1837"/>
                  </a:cubicBezTo>
                  <a:cubicBezTo>
                    <a:pt x="3308" y="1975"/>
                    <a:pt x="3345" y="2139"/>
                    <a:pt x="3345" y="2315"/>
                  </a:cubicBezTo>
                  <a:cubicBezTo>
                    <a:pt x="3345" y="2503"/>
                    <a:pt x="3308" y="2654"/>
                    <a:pt x="3257" y="2805"/>
                  </a:cubicBezTo>
                  <a:cubicBezTo>
                    <a:pt x="3194" y="2956"/>
                    <a:pt x="3119" y="3082"/>
                    <a:pt x="3018" y="3182"/>
                  </a:cubicBezTo>
                  <a:cubicBezTo>
                    <a:pt x="2918" y="3283"/>
                    <a:pt x="2792" y="3371"/>
                    <a:pt x="2654" y="3421"/>
                  </a:cubicBezTo>
                  <a:cubicBezTo>
                    <a:pt x="2528" y="3484"/>
                    <a:pt x="2377" y="3509"/>
                    <a:pt x="2226" y="3509"/>
                  </a:cubicBezTo>
                  <a:cubicBezTo>
                    <a:pt x="2075" y="3509"/>
                    <a:pt x="1937" y="3484"/>
                    <a:pt x="1799" y="3421"/>
                  </a:cubicBezTo>
                  <a:cubicBezTo>
                    <a:pt x="1660" y="3358"/>
                    <a:pt x="1547" y="3270"/>
                    <a:pt x="1447" y="3170"/>
                  </a:cubicBezTo>
                  <a:cubicBezTo>
                    <a:pt x="1346" y="3056"/>
                    <a:pt x="1270" y="2931"/>
                    <a:pt x="1208" y="2792"/>
                  </a:cubicBezTo>
                  <a:cubicBezTo>
                    <a:pt x="1157" y="2641"/>
                    <a:pt x="1132" y="2491"/>
                    <a:pt x="1132" y="2315"/>
                  </a:cubicBezTo>
                  <a:cubicBezTo>
                    <a:pt x="1132" y="2139"/>
                    <a:pt x="1157" y="1975"/>
                    <a:pt x="1208" y="1837"/>
                  </a:cubicBezTo>
                  <a:cubicBezTo>
                    <a:pt x="1270" y="1686"/>
                    <a:pt x="1346" y="1560"/>
                    <a:pt x="1447" y="1459"/>
                  </a:cubicBezTo>
                  <a:cubicBezTo>
                    <a:pt x="1547" y="1346"/>
                    <a:pt x="1660" y="1271"/>
                    <a:pt x="1799" y="1221"/>
                  </a:cubicBezTo>
                  <a:cubicBezTo>
                    <a:pt x="1937" y="1158"/>
                    <a:pt x="2075" y="1133"/>
                    <a:pt x="2226" y="1133"/>
                  </a:cubicBezTo>
                  <a:close/>
                  <a:moveTo>
                    <a:pt x="2226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303"/>
                    <a:pt x="856" y="453"/>
                    <a:pt x="654" y="667"/>
                  </a:cubicBezTo>
                  <a:cubicBezTo>
                    <a:pt x="453" y="868"/>
                    <a:pt x="290" y="1120"/>
                    <a:pt x="176" y="1397"/>
                  </a:cubicBezTo>
                  <a:cubicBezTo>
                    <a:pt x="51" y="1686"/>
                    <a:pt x="0" y="1988"/>
                    <a:pt x="0" y="2315"/>
                  </a:cubicBezTo>
                  <a:cubicBezTo>
                    <a:pt x="0" y="2641"/>
                    <a:pt x="51" y="2956"/>
                    <a:pt x="176" y="3233"/>
                  </a:cubicBezTo>
                  <a:cubicBezTo>
                    <a:pt x="290" y="3522"/>
                    <a:pt x="453" y="3761"/>
                    <a:pt x="654" y="3962"/>
                  </a:cubicBezTo>
                  <a:cubicBezTo>
                    <a:pt x="856" y="4176"/>
                    <a:pt x="1094" y="4339"/>
                    <a:pt x="1359" y="4452"/>
                  </a:cubicBezTo>
                  <a:cubicBezTo>
                    <a:pt x="1635" y="4565"/>
                    <a:pt x="1924" y="4628"/>
                    <a:pt x="2226" y="4628"/>
                  </a:cubicBezTo>
                  <a:cubicBezTo>
                    <a:pt x="2541" y="4628"/>
                    <a:pt x="2830" y="4565"/>
                    <a:pt x="3106" y="4452"/>
                  </a:cubicBezTo>
                  <a:cubicBezTo>
                    <a:pt x="3370" y="4339"/>
                    <a:pt x="3609" y="4176"/>
                    <a:pt x="3811" y="3962"/>
                  </a:cubicBezTo>
                  <a:cubicBezTo>
                    <a:pt x="4012" y="3761"/>
                    <a:pt x="4175" y="3522"/>
                    <a:pt x="4288" y="3233"/>
                  </a:cubicBezTo>
                  <a:cubicBezTo>
                    <a:pt x="4402" y="2956"/>
                    <a:pt x="4464" y="2641"/>
                    <a:pt x="4464" y="2315"/>
                  </a:cubicBezTo>
                  <a:cubicBezTo>
                    <a:pt x="4464" y="1975"/>
                    <a:pt x="4402" y="1661"/>
                    <a:pt x="4288" y="1371"/>
                  </a:cubicBezTo>
                  <a:cubicBezTo>
                    <a:pt x="4175" y="1082"/>
                    <a:pt x="4012" y="843"/>
                    <a:pt x="3811" y="642"/>
                  </a:cubicBezTo>
                  <a:cubicBezTo>
                    <a:pt x="3609" y="441"/>
                    <a:pt x="3370" y="277"/>
                    <a:pt x="3106" y="177"/>
                  </a:cubicBezTo>
                  <a:cubicBezTo>
                    <a:pt x="2830" y="64"/>
                    <a:pt x="2541" y="1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432775" y="2283275"/>
              <a:ext cx="97800" cy="111625"/>
            </a:xfrm>
            <a:custGeom>
              <a:avLst/>
              <a:gdLst/>
              <a:ahLst/>
              <a:cxnLst/>
              <a:rect l="l" t="t" r="r" b="b"/>
              <a:pathLst>
                <a:path w="3912" h="4465" extrusionOk="0">
                  <a:moveTo>
                    <a:pt x="1962" y="1"/>
                  </a:moveTo>
                  <a:cubicBezTo>
                    <a:pt x="1711" y="1"/>
                    <a:pt x="1472" y="39"/>
                    <a:pt x="1246" y="139"/>
                  </a:cubicBezTo>
                  <a:cubicBezTo>
                    <a:pt x="1019" y="215"/>
                    <a:pt x="818" y="340"/>
                    <a:pt x="642" y="504"/>
                  </a:cubicBezTo>
                  <a:lnTo>
                    <a:pt x="265" y="89"/>
                  </a:lnTo>
                  <a:lnTo>
                    <a:pt x="1" y="89"/>
                  </a:lnTo>
                  <a:lnTo>
                    <a:pt x="1" y="4465"/>
                  </a:lnTo>
                  <a:lnTo>
                    <a:pt x="1120" y="4465"/>
                  </a:lnTo>
                  <a:lnTo>
                    <a:pt x="1120" y="1962"/>
                  </a:lnTo>
                  <a:cubicBezTo>
                    <a:pt x="1120" y="1849"/>
                    <a:pt x="1132" y="1736"/>
                    <a:pt x="1183" y="1636"/>
                  </a:cubicBezTo>
                  <a:cubicBezTo>
                    <a:pt x="1220" y="1535"/>
                    <a:pt x="1283" y="1447"/>
                    <a:pt x="1359" y="1371"/>
                  </a:cubicBezTo>
                  <a:cubicBezTo>
                    <a:pt x="1434" y="1296"/>
                    <a:pt x="1522" y="1233"/>
                    <a:pt x="1635" y="1183"/>
                  </a:cubicBezTo>
                  <a:cubicBezTo>
                    <a:pt x="1736" y="1145"/>
                    <a:pt x="1849" y="1120"/>
                    <a:pt x="1962" y="1120"/>
                  </a:cubicBezTo>
                  <a:cubicBezTo>
                    <a:pt x="2075" y="1120"/>
                    <a:pt x="2189" y="1145"/>
                    <a:pt x="2289" y="1183"/>
                  </a:cubicBezTo>
                  <a:cubicBezTo>
                    <a:pt x="2390" y="1233"/>
                    <a:pt x="2478" y="1296"/>
                    <a:pt x="2553" y="1371"/>
                  </a:cubicBezTo>
                  <a:cubicBezTo>
                    <a:pt x="2629" y="1447"/>
                    <a:pt x="2692" y="1535"/>
                    <a:pt x="2729" y="1636"/>
                  </a:cubicBezTo>
                  <a:cubicBezTo>
                    <a:pt x="2767" y="1736"/>
                    <a:pt x="2792" y="1849"/>
                    <a:pt x="2792" y="1962"/>
                  </a:cubicBezTo>
                  <a:lnTo>
                    <a:pt x="2792" y="4465"/>
                  </a:lnTo>
                  <a:lnTo>
                    <a:pt x="3911" y="4465"/>
                  </a:lnTo>
                  <a:lnTo>
                    <a:pt x="3911" y="1962"/>
                  </a:lnTo>
                  <a:cubicBezTo>
                    <a:pt x="3911" y="1686"/>
                    <a:pt x="3861" y="1434"/>
                    <a:pt x="3761" y="1195"/>
                  </a:cubicBezTo>
                  <a:cubicBezTo>
                    <a:pt x="3660" y="957"/>
                    <a:pt x="3509" y="755"/>
                    <a:pt x="3333" y="579"/>
                  </a:cubicBezTo>
                  <a:cubicBezTo>
                    <a:pt x="3157" y="391"/>
                    <a:pt x="2956" y="252"/>
                    <a:pt x="2717" y="152"/>
                  </a:cubicBezTo>
                  <a:cubicBezTo>
                    <a:pt x="2478" y="51"/>
                    <a:pt x="2226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4737700" y="2686300"/>
              <a:ext cx="234550" cy="881525"/>
            </a:xfrm>
            <a:custGeom>
              <a:avLst/>
              <a:gdLst/>
              <a:ahLst/>
              <a:cxnLst/>
              <a:rect l="l" t="t" r="r" b="b"/>
              <a:pathLst>
                <a:path w="9382" h="35261" extrusionOk="0">
                  <a:moveTo>
                    <a:pt x="0" y="1"/>
                  </a:moveTo>
                  <a:lnTo>
                    <a:pt x="1472" y="35260"/>
                  </a:lnTo>
                  <a:lnTo>
                    <a:pt x="7910" y="35260"/>
                  </a:lnTo>
                  <a:lnTo>
                    <a:pt x="9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4935425" y="3094975"/>
              <a:ext cx="151250" cy="472850"/>
            </a:xfrm>
            <a:custGeom>
              <a:avLst/>
              <a:gdLst/>
              <a:ahLst/>
              <a:cxnLst/>
              <a:rect l="l" t="t" r="r" b="b"/>
              <a:pathLst>
                <a:path w="6050" h="18914" extrusionOk="0">
                  <a:moveTo>
                    <a:pt x="818" y="1"/>
                  </a:moveTo>
                  <a:lnTo>
                    <a:pt x="1" y="18913"/>
                  </a:lnTo>
                  <a:lnTo>
                    <a:pt x="4968" y="1891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4704050" y="353602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4810950" y="2903225"/>
              <a:ext cx="102500" cy="146500"/>
            </a:xfrm>
            <a:custGeom>
              <a:avLst/>
              <a:gdLst/>
              <a:ahLst/>
              <a:cxnLst/>
              <a:rect l="l" t="t" r="r" b="b"/>
              <a:pathLst>
                <a:path w="4100" h="5860" extrusionOk="0">
                  <a:moveTo>
                    <a:pt x="252" y="0"/>
                  </a:moveTo>
                  <a:lnTo>
                    <a:pt x="252" y="1170"/>
                  </a:lnTo>
                  <a:lnTo>
                    <a:pt x="2352" y="1170"/>
                  </a:lnTo>
                  <a:cubicBezTo>
                    <a:pt x="2427" y="1170"/>
                    <a:pt x="2503" y="1182"/>
                    <a:pt x="2578" y="1220"/>
                  </a:cubicBezTo>
                  <a:cubicBezTo>
                    <a:pt x="2641" y="1245"/>
                    <a:pt x="2704" y="1283"/>
                    <a:pt x="2754" y="1346"/>
                  </a:cubicBezTo>
                  <a:cubicBezTo>
                    <a:pt x="2817" y="1396"/>
                    <a:pt x="2855" y="1459"/>
                    <a:pt x="2892" y="1522"/>
                  </a:cubicBezTo>
                  <a:cubicBezTo>
                    <a:pt x="2918" y="1597"/>
                    <a:pt x="2930" y="1673"/>
                    <a:pt x="2930" y="1748"/>
                  </a:cubicBezTo>
                  <a:cubicBezTo>
                    <a:pt x="2930" y="1836"/>
                    <a:pt x="2918" y="1911"/>
                    <a:pt x="2892" y="1987"/>
                  </a:cubicBezTo>
                  <a:cubicBezTo>
                    <a:pt x="2855" y="2062"/>
                    <a:pt x="2817" y="2125"/>
                    <a:pt x="2754" y="2176"/>
                  </a:cubicBezTo>
                  <a:cubicBezTo>
                    <a:pt x="2704" y="2226"/>
                    <a:pt x="2641" y="2264"/>
                    <a:pt x="2578" y="2301"/>
                  </a:cubicBezTo>
                  <a:cubicBezTo>
                    <a:pt x="2503" y="2326"/>
                    <a:pt x="2427" y="2339"/>
                    <a:pt x="2352" y="2339"/>
                  </a:cubicBezTo>
                  <a:lnTo>
                    <a:pt x="1761" y="2339"/>
                  </a:lnTo>
                  <a:cubicBezTo>
                    <a:pt x="1522" y="2339"/>
                    <a:pt x="1283" y="2389"/>
                    <a:pt x="1082" y="2477"/>
                  </a:cubicBezTo>
                  <a:cubicBezTo>
                    <a:pt x="868" y="2565"/>
                    <a:pt x="679" y="2691"/>
                    <a:pt x="516" y="2855"/>
                  </a:cubicBezTo>
                  <a:cubicBezTo>
                    <a:pt x="365" y="3018"/>
                    <a:pt x="239" y="3207"/>
                    <a:pt x="139" y="3420"/>
                  </a:cubicBezTo>
                  <a:cubicBezTo>
                    <a:pt x="51" y="3634"/>
                    <a:pt x="0" y="3861"/>
                    <a:pt x="0" y="4099"/>
                  </a:cubicBezTo>
                  <a:lnTo>
                    <a:pt x="0" y="5860"/>
                  </a:lnTo>
                  <a:lnTo>
                    <a:pt x="3949" y="5860"/>
                  </a:lnTo>
                  <a:lnTo>
                    <a:pt x="3949" y="4678"/>
                  </a:lnTo>
                  <a:lnTo>
                    <a:pt x="1170" y="4678"/>
                  </a:lnTo>
                  <a:lnTo>
                    <a:pt x="1170" y="4099"/>
                  </a:lnTo>
                  <a:cubicBezTo>
                    <a:pt x="1170" y="4011"/>
                    <a:pt x="1195" y="3936"/>
                    <a:pt x="1220" y="3873"/>
                  </a:cubicBezTo>
                  <a:cubicBezTo>
                    <a:pt x="1245" y="3798"/>
                    <a:pt x="1295" y="3735"/>
                    <a:pt x="1346" y="3685"/>
                  </a:cubicBezTo>
                  <a:cubicBezTo>
                    <a:pt x="1396" y="3634"/>
                    <a:pt x="1459" y="3584"/>
                    <a:pt x="1534" y="3559"/>
                  </a:cubicBezTo>
                  <a:cubicBezTo>
                    <a:pt x="1597" y="3534"/>
                    <a:pt x="1673" y="3508"/>
                    <a:pt x="1761" y="3508"/>
                  </a:cubicBezTo>
                  <a:lnTo>
                    <a:pt x="2352" y="3508"/>
                  </a:lnTo>
                  <a:cubicBezTo>
                    <a:pt x="2591" y="3508"/>
                    <a:pt x="2817" y="3471"/>
                    <a:pt x="3031" y="3370"/>
                  </a:cubicBezTo>
                  <a:cubicBezTo>
                    <a:pt x="3245" y="3282"/>
                    <a:pt x="3421" y="3156"/>
                    <a:pt x="3584" y="3005"/>
                  </a:cubicBezTo>
                  <a:cubicBezTo>
                    <a:pt x="3747" y="2842"/>
                    <a:pt x="3873" y="2653"/>
                    <a:pt x="3961" y="2440"/>
                  </a:cubicBezTo>
                  <a:cubicBezTo>
                    <a:pt x="4062" y="2226"/>
                    <a:pt x="4100" y="1999"/>
                    <a:pt x="4100" y="1748"/>
                  </a:cubicBezTo>
                  <a:cubicBezTo>
                    <a:pt x="4100" y="1509"/>
                    <a:pt x="4062" y="1283"/>
                    <a:pt x="3961" y="1069"/>
                  </a:cubicBezTo>
                  <a:cubicBezTo>
                    <a:pt x="3873" y="855"/>
                    <a:pt x="3747" y="679"/>
                    <a:pt x="3584" y="516"/>
                  </a:cubicBezTo>
                  <a:cubicBezTo>
                    <a:pt x="3421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2748675" y="2563075"/>
              <a:ext cx="4114825" cy="467800"/>
            </a:xfrm>
            <a:custGeom>
              <a:avLst/>
              <a:gdLst/>
              <a:ahLst/>
              <a:cxnLst/>
              <a:rect l="l" t="t" r="r" b="b"/>
              <a:pathLst>
                <a:path w="164593" h="18712" extrusionOk="0">
                  <a:moveTo>
                    <a:pt x="147578" y="12198"/>
                  </a:moveTo>
                  <a:lnTo>
                    <a:pt x="140247" y="12877"/>
                  </a:lnTo>
                  <a:lnTo>
                    <a:pt x="131621" y="18711"/>
                  </a:lnTo>
                  <a:lnTo>
                    <a:pt x="131621" y="9859"/>
                  </a:lnTo>
                  <a:lnTo>
                    <a:pt x="88741" y="9859"/>
                  </a:lnTo>
                  <a:lnTo>
                    <a:pt x="88603" y="13418"/>
                  </a:lnTo>
                  <a:lnTo>
                    <a:pt x="79989" y="15492"/>
                  </a:lnTo>
                  <a:lnTo>
                    <a:pt x="79762" y="9859"/>
                  </a:lnTo>
                  <a:lnTo>
                    <a:pt x="37511" y="9859"/>
                  </a:lnTo>
                  <a:lnTo>
                    <a:pt x="37423" y="18447"/>
                  </a:lnTo>
                  <a:lnTo>
                    <a:pt x="28797" y="13279"/>
                  </a:lnTo>
                  <a:lnTo>
                    <a:pt x="21491" y="12738"/>
                  </a:lnTo>
                  <a:lnTo>
                    <a:pt x="21491" y="8740"/>
                  </a:lnTo>
                  <a:lnTo>
                    <a:pt x="0" y="0"/>
                  </a:lnTo>
                  <a:lnTo>
                    <a:pt x="164592" y="0"/>
                  </a:lnTo>
                  <a:lnTo>
                    <a:pt x="147855" y="7658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5495000" y="2724650"/>
              <a:ext cx="220100" cy="23600"/>
            </a:xfrm>
            <a:custGeom>
              <a:avLst/>
              <a:gdLst/>
              <a:ahLst/>
              <a:cxnLst/>
              <a:rect l="l" t="t" r="r" b="b"/>
              <a:pathLst>
                <a:path w="8804" h="944" extrusionOk="0">
                  <a:moveTo>
                    <a:pt x="768" y="1"/>
                  </a:moveTo>
                  <a:lnTo>
                    <a:pt x="1" y="944"/>
                  </a:lnTo>
                  <a:lnTo>
                    <a:pt x="6993" y="944"/>
                  </a:lnTo>
                  <a:lnTo>
                    <a:pt x="8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5555050" y="262437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107" y="0"/>
                  </a:moveTo>
                  <a:lnTo>
                    <a:pt x="1" y="1371"/>
                  </a:lnTo>
                  <a:lnTo>
                    <a:pt x="10174" y="1371"/>
                  </a:lnTo>
                  <a:lnTo>
                    <a:pt x="12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4119650" y="2724650"/>
              <a:ext cx="219750" cy="23600"/>
            </a:xfrm>
            <a:custGeom>
              <a:avLst/>
              <a:gdLst/>
              <a:ahLst/>
              <a:cxnLst/>
              <a:rect l="l" t="t" r="r" b="b"/>
              <a:pathLst>
                <a:path w="8790" h="944" extrusionOk="0">
                  <a:moveTo>
                    <a:pt x="0" y="1"/>
                  </a:moveTo>
                  <a:lnTo>
                    <a:pt x="1798" y="944"/>
                  </a:lnTo>
                  <a:lnTo>
                    <a:pt x="8790" y="944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959625" y="262437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" y="0"/>
                  </a:moveTo>
                  <a:lnTo>
                    <a:pt x="2629" y="1371"/>
                  </a:lnTo>
                  <a:lnTo>
                    <a:pt x="12802" y="1371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2704350" y="2432575"/>
              <a:ext cx="2222000" cy="130525"/>
            </a:xfrm>
            <a:custGeom>
              <a:avLst/>
              <a:gdLst/>
              <a:ahLst/>
              <a:cxnLst/>
              <a:rect l="l" t="t" r="r" b="b"/>
              <a:pathLst>
                <a:path w="88880" h="5221" extrusionOk="0">
                  <a:moveTo>
                    <a:pt x="55581" y="0"/>
                  </a:moveTo>
                  <a:cubicBezTo>
                    <a:pt x="32354" y="0"/>
                    <a:pt x="0" y="241"/>
                    <a:pt x="0" y="241"/>
                  </a:cubicBezTo>
                  <a:lnTo>
                    <a:pt x="1547" y="957"/>
                  </a:lnTo>
                  <a:cubicBezTo>
                    <a:pt x="1547" y="957"/>
                    <a:pt x="33152" y="756"/>
                    <a:pt x="55895" y="756"/>
                  </a:cubicBezTo>
                  <a:cubicBezTo>
                    <a:pt x="67266" y="756"/>
                    <a:pt x="76422" y="807"/>
                    <a:pt x="78304" y="957"/>
                  </a:cubicBezTo>
                  <a:cubicBezTo>
                    <a:pt x="83950" y="1398"/>
                    <a:pt x="87408" y="5220"/>
                    <a:pt x="87408" y="5220"/>
                  </a:cubicBezTo>
                  <a:lnTo>
                    <a:pt x="88879" y="5220"/>
                  </a:lnTo>
                  <a:cubicBezTo>
                    <a:pt x="88879" y="5220"/>
                    <a:pt x="84440" y="819"/>
                    <a:pt x="78392" y="241"/>
                  </a:cubicBezTo>
                  <a:cubicBezTo>
                    <a:pt x="76527" y="60"/>
                    <a:pt x="67195" y="0"/>
                    <a:pt x="55581" y="0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2743025" y="2442500"/>
              <a:ext cx="2146525" cy="120600"/>
            </a:xfrm>
            <a:custGeom>
              <a:avLst/>
              <a:gdLst/>
              <a:ahLst/>
              <a:cxnLst/>
              <a:rect l="l" t="t" r="r" b="b"/>
              <a:pathLst>
                <a:path w="85861" h="4824" extrusionOk="0">
                  <a:moveTo>
                    <a:pt x="63617" y="1"/>
                  </a:moveTo>
                  <a:cubicBezTo>
                    <a:pt x="41791" y="1"/>
                    <a:pt x="0" y="560"/>
                    <a:pt x="0" y="560"/>
                  </a:cubicBezTo>
                  <a:lnTo>
                    <a:pt x="50" y="1365"/>
                  </a:lnTo>
                  <a:cubicBezTo>
                    <a:pt x="50" y="1365"/>
                    <a:pt x="32667" y="1013"/>
                    <a:pt x="55715" y="1013"/>
                  </a:cubicBezTo>
                  <a:cubicBezTo>
                    <a:pt x="67239" y="1013"/>
                    <a:pt x="76371" y="1101"/>
                    <a:pt x="77838" y="1365"/>
                  </a:cubicBezTo>
                  <a:cubicBezTo>
                    <a:pt x="82227" y="2157"/>
                    <a:pt x="84478" y="4823"/>
                    <a:pt x="84478" y="4823"/>
                  </a:cubicBezTo>
                  <a:lnTo>
                    <a:pt x="85861" y="4823"/>
                  </a:lnTo>
                  <a:cubicBezTo>
                    <a:pt x="85861" y="4823"/>
                    <a:pt x="83258" y="661"/>
                    <a:pt x="75914" y="158"/>
                  </a:cubicBezTo>
                  <a:cubicBezTo>
                    <a:pt x="74301" y="45"/>
                    <a:pt x="69746" y="1"/>
                    <a:pt x="63617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5934200" y="2675300"/>
              <a:ext cx="552350" cy="134250"/>
            </a:xfrm>
            <a:custGeom>
              <a:avLst/>
              <a:gdLst/>
              <a:ahLst/>
              <a:cxnLst/>
              <a:rect l="l" t="t" r="r" b="b"/>
              <a:pathLst>
                <a:path w="22094" h="5370" extrusionOk="0">
                  <a:moveTo>
                    <a:pt x="22094" y="0"/>
                  </a:moveTo>
                  <a:lnTo>
                    <a:pt x="11745" y="202"/>
                  </a:lnTo>
                  <a:lnTo>
                    <a:pt x="0" y="5370"/>
                  </a:lnTo>
                  <a:lnTo>
                    <a:pt x="4200" y="5370"/>
                  </a:lnTo>
                  <a:lnTo>
                    <a:pt x="4112" y="3873"/>
                  </a:lnTo>
                  <a:lnTo>
                    <a:pt x="12826" y="441"/>
                  </a:lnTo>
                  <a:lnTo>
                    <a:pt x="20610" y="441"/>
                  </a:lnTo>
                  <a:lnTo>
                    <a:pt x="20434" y="3169"/>
                  </a:lnTo>
                  <a:cubicBezTo>
                    <a:pt x="20434" y="3169"/>
                    <a:pt x="20623" y="1321"/>
                    <a:pt x="20799" y="944"/>
                  </a:cubicBezTo>
                  <a:cubicBezTo>
                    <a:pt x="20975" y="566"/>
                    <a:pt x="22094" y="0"/>
                    <a:pt x="22094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236575" y="2675300"/>
              <a:ext cx="552375" cy="134250"/>
            </a:xfrm>
            <a:custGeom>
              <a:avLst/>
              <a:gdLst/>
              <a:ahLst/>
              <a:cxnLst/>
              <a:rect l="l" t="t" r="r" b="b"/>
              <a:pathLst>
                <a:path w="22095" h="5370" extrusionOk="0">
                  <a:moveTo>
                    <a:pt x="1" y="0"/>
                  </a:moveTo>
                  <a:cubicBezTo>
                    <a:pt x="1" y="0"/>
                    <a:pt x="1120" y="566"/>
                    <a:pt x="1296" y="944"/>
                  </a:cubicBezTo>
                  <a:cubicBezTo>
                    <a:pt x="1484" y="1321"/>
                    <a:pt x="1660" y="3169"/>
                    <a:pt x="1660" y="3169"/>
                  </a:cubicBezTo>
                  <a:lnTo>
                    <a:pt x="1497" y="441"/>
                  </a:lnTo>
                  <a:lnTo>
                    <a:pt x="9281" y="441"/>
                  </a:lnTo>
                  <a:lnTo>
                    <a:pt x="17995" y="3873"/>
                  </a:lnTo>
                  <a:lnTo>
                    <a:pt x="17895" y="5370"/>
                  </a:lnTo>
                  <a:lnTo>
                    <a:pt x="22094" y="5370"/>
                  </a:lnTo>
                  <a:lnTo>
                    <a:pt x="8916" y="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889525" y="2542325"/>
              <a:ext cx="1991575" cy="20775"/>
            </a:xfrm>
            <a:custGeom>
              <a:avLst/>
              <a:gdLst/>
              <a:ahLst/>
              <a:cxnLst/>
              <a:rect l="l" t="t" r="r" b="b"/>
              <a:pathLst>
                <a:path w="79663" h="831" extrusionOk="0">
                  <a:moveTo>
                    <a:pt x="529" y="0"/>
                  </a:moveTo>
                  <a:lnTo>
                    <a:pt x="1" y="830"/>
                  </a:lnTo>
                  <a:lnTo>
                    <a:pt x="78958" y="830"/>
                  </a:lnTo>
                  <a:lnTo>
                    <a:pt x="79662" y="41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309200" y="2201225"/>
              <a:ext cx="463100" cy="117475"/>
            </a:xfrm>
            <a:custGeom>
              <a:avLst/>
              <a:gdLst/>
              <a:ahLst/>
              <a:cxnLst/>
              <a:rect l="l" t="t" r="r" b="b"/>
              <a:pathLst>
                <a:path w="18524" h="4699" extrusionOk="0">
                  <a:moveTo>
                    <a:pt x="18524" y="1"/>
                  </a:moveTo>
                  <a:lnTo>
                    <a:pt x="177" y="64"/>
                  </a:lnTo>
                  <a:lnTo>
                    <a:pt x="1" y="4289"/>
                  </a:lnTo>
                  <a:lnTo>
                    <a:pt x="215" y="4691"/>
                  </a:lnTo>
                  <a:cubicBezTo>
                    <a:pt x="215" y="4691"/>
                    <a:pt x="671" y="4699"/>
                    <a:pt x="1419" y="4699"/>
                  </a:cubicBezTo>
                  <a:cubicBezTo>
                    <a:pt x="3864" y="4699"/>
                    <a:pt x="9423" y="4618"/>
                    <a:pt x="12274" y="3924"/>
                  </a:cubicBezTo>
                  <a:cubicBezTo>
                    <a:pt x="16009" y="3019"/>
                    <a:pt x="18523" y="1"/>
                    <a:pt x="18524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302925" y="2074850"/>
              <a:ext cx="576575" cy="233600"/>
            </a:xfrm>
            <a:custGeom>
              <a:avLst/>
              <a:gdLst/>
              <a:ahLst/>
              <a:cxnLst/>
              <a:rect l="l" t="t" r="r" b="b"/>
              <a:pathLst>
                <a:path w="23063" h="9344" extrusionOk="0">
                  <a:moveTo>
                    <a:pt x="22748" y="1"/>
                  </a:moveTo>
                  <a:lnTo>
                    <a:pt x="0" y="8426"/>
                  </a:lnTo>
                  <a:lnTo>
                    <a:pt x="252" y="9344"/>
                  </a:lnTo>
                  <a:lnTo>
                    <a:pt x="8690" y="9092"/>
                  </a:lnTo>
                  <a:cubicBezTo>
                    <a:pt x="11758" y="9092"/>
                    <a:pt x="14725" y="7986"/>
                    <a:pt x="17039" y="5974"/>
                  </a:cubicBezTo>
                  <a:lnTo>
                    <a:pt x="23063" y="680"/>
                  </a:lnTo>
                  <a:lnTo>
                    <a:pt x="22748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4302925" y="2074850"/>
              <a:ext cx="568725" cy="210650"/>
            </a:xfrm>
            <a:custGeom>
              <a:avLst/>
              <a:gdLst/>
              <a:ahLst/>
              <a:cxnLst/>
              <a:rect l="l" t="t" r="r" b="b"/>
              <a:pathLst>
                <a:path w="22749" h="8426" extrusionOk="0">
                  <a:moveTo>
                    <a:pt x="0" y="1"/>
                  </a:moveTo>
                  <a:lnTo>
                    <a:pt x="0" y="8426"/>
                  </a:lnTo>
                  <a:lnTo>
                    <a:pt x="8690" y="8426"/>
                  </a:lnTo>
                  <a:cubicBezTo>
                    <a:pt x="11758" y="8426"/>
                    <a:pt x="14725" y="7319"/>
                    <a:pt x="17039" y="5295"/>
                  </a:cubicBezTo>
                  <a:lnTo>
                    <a:pt x="227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4936700" y="3094975"/>
              <a:ext cx="40575" cy="441125"/>
            </a:xfrm>
            <a:custGeom>
              <a:avLst/>
              <a:gdLst/>
              <a:ahLst/>
              <a:cxnLst/>
              <a:rect l="l" t="t" r="r" b="b"/>
              <a:pathLst>
                <a:path w="1623" h="17645" extrusionOk="0">
                  <a:moveTo>
                    <a:pt x="767" y="1"/>
                  </a:moveTo>
                  <a:lnTo>
                    <a:pt x="0" y="17643"/>
                  </a:lnTo>
                  <a:lnTo>
                    <a:pt x="1523" y="17643"/>
                  </a:lnTo>
                  <a:cubicBezTo>
                    <a:pt x="1277" y="17629"/>
                    <a:pt x="646" y="17502"/>
                    <a:pt x="415" y="16599"/>
                  </a:cubicBezTo>
                  <a:cubicBezTo>
                    <a:pt x="126" y="15456"/>
                    <a:pt x="767" y="15"/>
                    <a:pt x="767" y="1"/>
                  </a:cubicBezTo>
                  <a:close/>
                  <a:moveTo>
                    <a:pt x="1523" y="17643"/>
                  </a:moveTo>
                  <a:cubicBezTo>
                    <a:pt x="1543" y="17644"/>
                    <a:pt x="1561" y="17645"/>
                    <a:pt x="1576" y="17645"/>
                  </a:cubicBezTo>
                  <a:cubicBezTo>
                    <a:pt x="1606" y="17645"/>
                    <a:pt x="1622" y="17643"/>
                    <a:pt x="1622" y="17643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319250" y="3420675"/>
              <a:ext cx="149350" cy="53775"/>
            </a:xfrm>
            <a:custGeom>
              <a:avLst/>
              <a:gdLst/>
              <a:ahLst/>
              <a:cxnLst/>
              <a:rect l="l" t="t" r="r" b="b"/>
              <a:pathLst>
                <a:path w="5974" h="2151" extrusionOk="0">
                  <a:moveTo>
                    <a:pt x="1" y="0"/>
                  </a:moveTo>
                  <a:lnTo>
                    <a:pt x="139" y="2150"/>
                  </a:lnTo>
                  <a:lnTo>
                    <a:pt x="5974" y="2150"/>
                  </a:lnTo>
                  <a:lnTo>
                    <a:pt x="597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4768825" y="3420675"/>
              <a:ext cx="172600" cy="53775"/>
            </a:xfrm>
            <a:custGeom>
              <a:avLst/>
              <a:gdLst/>
              <a:ahLst/>
              <a:cxnLst/>
              <a:rect l="l" t="t" r="r" b="b"/>
              <a:pathLst>
                <a:path w="6904" h="2151" extrusionOk="0">
                  <a:moveTo>
                    <a:pt x="0" y="0"/>
                  </a:moveTo>
                  <a:lnTo>
                    <a:pt x="76" y="2150"/>
                  </a:lnTo>
                  <a:lnTo>
                    <a:pt x="6816" y="215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6254850" y="3420675"/>
              <a:ext cx="149025" cy="53775"/>
            </a:xfrm>
            <a:custGeom>
              <a:avLst/>
              <a:gdLst/>
              <a:ahLst/>
              <a:cxnLst/>
              <a:rect l="l" t="t" r="r" b="b"/>
              <a:pathLst>
                <a:path w="5961" h="2151" extrusionOk="0">
                  <a:moveTo>
                    <a:pt x="0" y="0"/>
                  </a:moveTo>
                  <a:lnTo>
                    <a:pt x="0" y="2150"/>
                  </a:lnTo>
                  <a:lnTo>
                    <a:pt x="5822" y="215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441850" y="3536025"/>
              <a:ext cx="84925" cy="31800"/>
            </a:xfrm>
            <a:custGeom>
              <a:avLst/>
              <a:gdLst/>
              <a:ahLst/>
              <a:cxnLst/>
              <a:rect l="l" t="t" r="r" b="b"/>
              <a:pathLst>
                <a:path w="3397" h="1272" extrusionOk="0">
                  <a:moveTo>
                    <a:pt x="353" y="1"/>
                  </a:moveTo>
                  <a:lnTo>
                    <a:pt x="1" y="1271"/>
                  </a:lnTo>
                  <a:lnTo>
                    <a:pt x="3132" y="127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375225" y="3536025"/>
              <a:ext cx="27375" cy="31800"/>
            </a:xfrm>
            <a:custGeom>
              <a:avLst/>
              <a:gdLst/>
              <a:ahLst/>
              <a:cxnLst/>
              <a:rect l="l" t="t" r="r" b="b"/>
              <a:pathLst>
                <a:path w="1095" h="1272" extrusionOk="0">
                  <a:moveTo>
                    <a:pt x="0" y="1"/>
                  </a:moveTo>
                  <a:lnTo>
                    <a:pt x="264" y="1271"/>
                  </a:lnTo>
                  <a:lnTo>
                    <a:pt x="1094" y="12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599050" y="3536025"/>
              <a:ext cx="30525" cy="31800"/>
            </a:xfrm>
            <a:custGeom>
              <a:avLst/>
              <a:gdLst/>
              <a:ahLst/>
              <a:cxnLst/>
              <a:rect l="l" t="t" r="r" b="b"/>
              <a:pathLst>
                <a:path w="1221" h="1272" extrusionOk="0">
                  <a:moveTo>
                    <a:pt x="239" y="1"/>
                  </a:moveTo>
                  <a:lnTo>
                    <a:pt x="0" y="1271"/>
                  </a:lnTo>
                  <a:lnTo>
                    <a:pt x="1031" y="1271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4778250" y="3536025"/>
              <a:ext cx="94975" cy="31800"/>
            </a:xfrm>
            <a:custGeom>
              <a:avLst/>
              <a:gdLst/>
              <a:ahLst/>
              <a:cxnLst/>
              <a:rect l="l" t="t" r="r" b="b"/>
              <a:pathLst>
                <a:path w="3799" h="1272" extrusionOk="0">
                  <a:moveTo>
                    <a:pt x="365" y="1"/>
                  </a:moveTo>
                  <a:lnTo>
                    <a:pt x="0" y="1271"/>
                  </a:lnTo>
                  <a:lnTo>
                    <a:pt x="3660" y="1271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4890800" y="3536025"/>
              <a:ext cx="14175" cy="31800"/>
            </a:xfrm>
            <a:custGeom>
              <a:avLst/>
              <a:gdLst/>
              <a:ahLst/>
              <a:cxnLst/>
              <a:rect l="l" t="t" r="r" b="b"/>
              <a:pathLst>
                <a:path w="567" h="1272" extrusionOk="0">
                  <a:moveTo>
                    <a:pt x="264" y="1"/>
                  </a:moveTo>
                  <a:lnTo>
                    <a:pt x="0" y="1271"/>
                  </a:lnTo>
                  <a:lnTo>
                    <a:pt x="403" y="1271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6100175" y="3536025"/>
              <a:ext cx="91825" cy="31800"/>
            </a:xfrm>
            <a:custGeom>
              <a:avLst/>
              <a:gdLst/>
              <a:ahLst/>
              <a:cxnLst/>
              <a:rect l="l" t="t" r="r" b="b"/>
              <a:pathLst>
                <a:path w="3673" h="1272" extrusionOk="0">
                  <a:moveTo>
                    <a:pt x="1" y="1"/>
                  </a:moveTo>
                  <a:lnTo>
                    <a:pt x="1" y="1271"/>
                  </a:lnTo>
                  <a:lnTo>
                    <a:pt x="3119" y="1271"/>
                  </a:lnTo>
                  <a:lnTo>
                    <a:pt x="3672" y="1"/>
                  </a:lnTo>
                  <a:lnTo>
                    <a:pt x="3119" y="1"/>
                  </a:lnTo>
                  <a:lnTo>
                    <a:pt x="2553" y="1271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6390975" y="3536025"/>
              <a:ext cx="32075" cy="31800"/>
            </a:xfrm>
            <a:custGeom>
              <a:avLst/>
              <a:gdLst/>
              <a:ahLst/>
              <a:cxnLst/>
              <a:rect l="l" t="t" r="r" b="b"/>
              <a:pathLst>
                <a:path w="1283" h="1272" extrusionOk="0">
                  <a:moveTo>
                    <a:pt x="0" y="1"/>
                  </a:moveTo>
                  <a:lnTo>
                    <a:pt x="0" y="1271"/>
                  </a:lnTo>
                  <a:lnTo>
                    <a:pt x="1119" y="1271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485250" y="3058825"/>
              <a:ext cx="72325" cy="477225"/>
            </a:xfrm>
            <a:custGeom>
              <a:avLst/>
              <a:gdLst/>
              <a:ahLst/>
              <a:cxnLst/>
              <a:rect l="l" t="t" r="r" b="b"/>
              <a:pathLst>
                <a:path w="2893" h="19089" extrusionOk="0">
                  <a:moveTo>
                    <a:pt x="0" y="1"/>
                  </a:moveTo>
                  <a:lnTo>
                    <a:pt x="302" y="19089"/>
                  </a:lnTo>
                  <a:lnTo>
                    <a:pt x="2892" y="19089"/>
                  </a:lnTo>
                  <a:cubicBezTo>
                    <a:pt x="2892" y="19089"/>
                    <a:pt x="1082" y="18850"/>
                    <a:pt x="906" y="18309"/>
                  </a:cubicBezTo>
                  <a:cubicBezTo>
                    <a:pt x="730" y="17769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4992325" y="3094975"/>
              <a:ext cx="94350" cy="437625"/>
            </a:xfrm>
            <a:custGeom>
              <a:avLst/>
              <a:gdLst/>
              <a:ahLst/>
              <a:cxnLst/>
              <a:rect l="l" t="t" r="r" b="b"/>
              <a:pathLst>
                <a:path w="3774" h="17505" extrusionOk="0">
                  <a:moveTo>
                    <a:pt x="1" y="1"/>
                  </a:moveTo>
                  <a:cubicBezTo>
                    <a:pt x="1" y="1"/>
                    <a:pt x="3220" y="227"/>
                    <a:pt x="3459" y="529"/>
                  </a:cubicBezTo>
                  <a:cubicBezTo>
                    <a:pt x="3685" y="831"/>
                    <a:pt x="2780" y="17505"/>
                    <a:pt x="2780" y="17505"/>
                  </a:cubicBezTo>
                  <a:lnTo>
                    <a:pt x="3773" y="1"/>
                  </a:lnTo>
                  <a:close/>
                </a:path>
              </a:pathLst>
            </a:custGeom>
            <a:solidFill>
              <a:srgbClr val="FF7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748675" y="2563075"/>
              <a:ext cx="772750" cy="165375"/>
            </a:xfrm>
            <a:custGeom>
              <a:avLst/>
              <a:gdLst/>
              <a:ahLst/>
              <a:cxnLst/>
              <a:rect l="l" t="t" r="r" b="b"/>
              <a:pathLst>
                <a:path w="30910" h="6615" extrusionOk="0">
                  <a:moveTo>
                    <a:pt x="0" y="0"/>
                  </a:moveTo>
                  <a:lnTo>
                    <a:pt x="16247" y="6615"/>
                  </a:lnTo>
                  <a:cubicBezTo>
                    <a:pt x="16247" y="6615"/>
                    <a:pt x="6049" y="1786"/>
                    <a:pt x="6099" y="1119"/>
                  </a:cubicBezTo>
                  <a:cubicBezTo>
                    <a:pt x="6137" y="440"/>
                    <a:pt x="30909" y="0"/>
                    <a:pt x="30909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6217750" y="3058825"/>
              <a:ext cx="20150" cy="477225"/>
            </a:xfrm>
            <a:custGeom>
              <a:avLst/>
              <a:gdLst/>
              <a:ahLst/>
              <a:cxnLst/>
              <a:rect l="l" t="t" r="r" b="b"/>
              <a:pathLst>
                <a:path w="806" h="19089" extrusionOk="0">
                  <a:moveTo>
                    <a:pt x="805" y="1"/>
                  </a:moveTo>
                  <a:lnTo>
                    <a:pt x="0" y="19089"/>
                  </a:lnTo>
                  <a:lnTo>
                    <a:pt x="503" y="19089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3614125" y="3110700"/>
              <a:ext cx="42475" cy="80500"/>
            </a:xfrm>
            <a:custGeom>
              <a:avLst/>
              <a:gdLst/>
              <a:ahLst/>
              <a:cxnLst/>
              <a:rect l="l" t="t" r="r" b="b"/>
              <a:pathLst>
                <a:path w="1699" h="3220" extrusionOk="0">
                  <a:moveTo>
                    <a:pt x="1" y="0"/>
                  </a:moveTo>
                  <a:lnTo>
                    <a:pt x="1" y="3094"/>
                  </a:lnTo>
                  <a:lnTo>
                    <a:pt x="1535" y="3220"/>
                  </a:lnTo>
                  <a:lnTo>
                    <a:pt x="1699" y="2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6067800" y="3110700"/>
              <a:ext cx="42450" cy="80500"/>
            </a:xfrm>
            <a:custGeom>
              <a:avLst/>
              <a:gdLst/>
              <a:ahLst/>
              <a:cxnLst/>
              <a:rect l="l" t="t" r="r" b="b"/>
              <a:pathLst>
                <a:path w="1698" h="3220" extrusionOk="0">
                  <a:moveTo>
                    <a:pt x="1698" y="0"/>
                  </a:moveTo>
                  <a:lnTo>
                    <a:pt x="0" y="252"/>
                  </a:lnTo>
                  <a:lnTo>
                    <a:pt x="164" y="3220"/>
                  </a:lnTo>
                  <a:lnTo>
                    <a:pt x="1698" y="3094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158300" y="2835625"/>
              <a:ext cx="77050" cy="78000"/>
            </a:xfrm>
            <a:custGeom>
              <a:avLst/>
              <a:gdLst/>
              <a:ahLst/>
              <a:cxnLst/>
              <a:rect l="l" t="t" r="r" b="b"/>
              <a:pathLst>
                <a:path w="3082" h="3120" extrusionOk="0">
                  <a:moveTo>
                    <a:pt x="919" y="1"/>
                  </a:moveTo>
                  <a:cubicBezTo>
                    <a:pt x="793" y="1"/>
                    <a:pt x="667" y="26"/>
                    <a:pt x="554" y="76"/>
                  </a:cubicBezTo>
                  <a:cubicBezTo>
                    <a:pt x="454" y="114"/>
                    <a:pt x="353" y="189"/>
                    <a:pt x="265" y="265"/>
                  </a:cubicBezTo>
                  <a:cubicBezTo>
                    <a:pt x="177" y="353"/>
                    <a:pt x="114" y="453"/>
                    <a:pt x="64" y="566"/>
                  </a:cubicBezTo>
                  <a:cubicBezTo>
                    <a:pt x="13" y="680"/>
                    <a:pt x="1" y="793"/>
                    <a:pt x="1" y="919"/>
                  </a:cubicBezTo>
                  <a:lnTo>
                    <a:pt x="1" y="3119"/>
                  </a:lnTo>
                  <a:lnTo>
                    <a:pt x="617" y="3119"/>
                  </a:lnTo>
                  <a:lnTo>
                    <a:pt x="617" y="919"/>
                  </a:lnTo>
                  <a:cubicBezTo>
                    <a:pt x="617" y="881"/>
                    <a:pt x="617" y="843"/>
                    <a:pt x="642" y="805"/>
                  </a:cubicBezTo>
                  <a:cubicBezTo>
                    <a:pt x="655" y="768"/>
                    <a:pt x="680" y="730"/>
                    <a:pt x="705" y="705"/>
                  </a:cubicBezTo>
                  <a:cubicBezTo>
                    <a:pt x="730" y="680"/>
                    <a:pt x="768" y="654"/>
                    <a:pt x="806" y="642"/>
                  </a:cubicBezTo>
                  <a:cubicBezTo>
                    <a:pt x="831" y="617"/>
                    <a:pt x="881" y="617"/>
                    <a:pt x="919" y="617"/>
                  </a:cubicBezTo>
                  <a:cubicBezTo>
                    <a:pt x="969" y="617"/>
                    <a:pt x="1007" y="617"/>
                    <a:pt x="1045" y="642"/>
                  </a:cubicBezTo>
                  <a:cubicBezTo>
                    <a:pt x="1082" y="654"/>
                    <a:pt x="1107" y="680"/>
                    <a:pt x="1133" y="705"/>
                  </a:cubicBezTo>
                  <a:cubicBezTo>
                    <a:pt x="1170" y="730"/>
                    <a:pt x="1183" y="768"/>
                    <a:pt x="1208" y="805"/>
                  </a:cubicBezTo>
                  <a:cubicBezTo>
                    <a:pt x="1221" y="843"/>
                    <a:pt x="1233" y="881"/>
                    <a:pt x="1233" y="919"/>
                  </a:cubicBezTo>
                  <a:lnTo>
                    <a:pt x="1233" y="3119"/>
                  </a:lnTo>
                  <a:lnTo>
                    <a:pt x="1849" y="3119"/>
                  </a:lnTo>
                  <a:lnTo>
                    <a:pt x="1849" y="919"/>
                  </a:lnTo>
                  <a:cubicBezTo>
                    <a:pt x="1849" y="881"/>
                    <a:pt x="1849" y="843"/>
                    <a:pt x="1862" y="805"/>
                  </a:cubicBezTo>
                  <a:cubicBezTo>
                    <a:pt x="1887" y="768"/>
                    <a:pt x="1900" y="730"/>
                    <a:pt x="1937" y="705"/>
                  </a:cubicBezTo>
                  <a:cubicBezTo>
                    <a:pt x="1963" y="680"/>
                    <a:pt x="1988" y="654"/>
                    <a:pt x="2025" y="642"/>
                  </a:cubicBezTo>
                  <a:cubicBezTo>
                    <a:pt x="2063" y="617"/>
                    <a:pt x="2113" y="617"/>
                    <a:pt x="2151" y="617"/>
                  </a:cubicBezTo>
                  <a:cubicBezTo>
                    <a:pt x="2189" y="617"/>
                    <a:pt x="2239" y="617"/>
                    <a:pt x="2277" y="642"/>
                  </a:cubicBezTo>
                  <a:cubicBezTo>
                    <a:pt x="2315" y="654"/>
                    <a:pt x="2340" y="680"/>
                    <a:pt x="2365" y="705"/>
                  </a:cubicBezTo>
                  <a:cubicBezTo>
                    <a:pt x="2403" y="730"/>
                    <a:pt x="2415" y="768"/>
                    <a:pt x="2440" y="805"/>
                  </a:cubicBezTo>
                  <a:cubicBezTo>
                    <a:pt x="2453" y="843"/>
                    <a:pt x="2466" y="881"/>
                    <a:pt x="2466" y="919"/>
                  </a:cubicBezTo>
                  <a:lnTo>
                    <a:pt x="2466" y="3119"/>
                  </a:lnTo>
                  <a:lnTo>
                    <a:pt x="3082" y="3119"/>
                  </a:lnTo>
                  <a:lnTo>
                    <a:pt x="3082" y="919"/>
                  </a:lnTo>
                  <a:cubicBezTo>
                    <a:pt x="3082" y="793"/>
                    <a:pt x="3057" y="680"/>
                    <a:pt x="3006" y="566"/>
                  </a:cubicBezTo>
                  <a:cubicBezTo>
                    <a:pt x="2956" y="453"/>
                    <a:pt x="2893" y="353"/>
                    <a:pt x="2805" y="265"/>
                  </a:cubicBezTo>
                  <a:cubicBezTo>
                    <a:pt x="2717" y="189"/>
                    <a:pt x="2629" y="114"/>
                    <a:pt x="2516" y="76"/>
                  </a:cubicBezTo>
                  <a:cubicBezTo>
                    <a:pt x="2403" y="26"/>
                    <a:pt x="2277" y="1"/>
                    <a:pt x="2151" y="1"/>
                  </a:cubicBezTo>
                  <a:cubicBezTo>
                    <a:pt x="2038" y="1"/>
                    <a:pt x="1925" y="13"/>
                    <a:pt x="1824" y="63"/>
                  </a:cubicBezTo>
                  <a:cubicBezTo>
                    <a:pt x="1711" y="101"/>
                    <a:pt x="1623" y="164"/>
                    <a:pt x="1535" y="239"/>
                  </a:cubicBezTo>
                  <a:cubicBezTo>
                    <a:pt x="1447" y="164"/>
                    <a:pt x="1359" y="101"/>
                    <a:pt x="1246" y="63"/>
                  </a:cubicBezTo>
                  <a:cubicBezTo>
                    <a:pt x="1145" y="13"/>
                    <a:pt x="103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243825" y="2853850"/>
              <a:ext cx="58500" cy="61025"/>
            </a:xfrm>
            <a:custGeom>
              <a:avLst/>
              <a:gdLst/>
              <a:ahLst/>
              <a:cxnLst/>
              <a:rect l="l" t="t" r="r" b="b"/>
              <a:pathLst>
                <a:path w="2340" h="2441" extrusionOk="0">
                  <a:moveTo>
                    <a:pt x="1170" y="592"/>
                  </a:moveTo>
                  <a:cubicBezTo>
                    <a:pt x="1245" y="592"/>
                    <a:pt x="1321" y="617"/>
                    <a:pt x="1396" y="655"/>
                  </a:cubicBezTo>
                  <a:cubicBezTo>
                    <a:pt x="1471" y="680"/>
                    <a:pt x="1534" y="730"/>
                    <a:pt x="1585" y="793"/>
                  </a:cubicBezTo>
                  <a:cubicBezTo>
                    <a:pt x="1635" y="843"/>
                    <a:pt x="1673" y="919"/>
                    <a:pt x="1710" y="994"/>
                  </a:cubicBezTo>
                  <a:cubicBezTo>
                    <a:pt x="1736" y="1070"/>
                    <a:pt x="1748" y="1145"/>
                    <a:pt x="1748" y="1221"/>
                  </a:cubicBezTo>
                  <a:cubicBezTo>
                    <a:pt x="1748" y="1296"/>
                    <a:pt x="1736" y="1384"/>
                    <a:pt x="1710" y="1460"/>
                  </a:cubicBezTo>
                  <a:cubicBezTo>
                    <a:pt x="1673" y="1535"/>
                    <a:pt x="1635" y="1598"/>
                    <a:pt x="1585" y="1661"/>
                  </a:cubicBezTo>
                  <a:cubicBezTo>
                    <a:pt x="1534" y="1711"/>
                    <a:pt x="1471" y="1761"/>
                    <a:pt x="1396" y="1799"/>
                  </a:cubicBezTo>
                  <a:cubicBezTo>
                    <a:pt x="1321" y="1824"/>
                    <a:pt x="1245" y="1849"/>
                    <a:pt x="1170" y="1849"/>
                  </a:cubicBezTo>
                  <a:cubicBezTo>
                    <a:pt x="1094" y="1849"/>
                    <a:pt x="1019" y="1837"/>
                    <a:pt x="943" y="1812"/>
                  </a:cubicBezTo>
                  <a:cubicBezTo>
                    <a:pt x="868" y="1774"/>
                    <a:pt x="805" y="1736"/>
                    <a:pt x="755" y="1686"/>
                  </a:cubicBezTo>
                  <a:cubicBezTo>
                    <a:pt x="704" y="1636"/>
                    <a:pt x="667" y="1573"/>
                    <a:pt x="629" y="1485"/>
                  </a:cubicBezTo>
                  <a:cubicBezTo>
                    <a:pt x="604" y="1409"/>
                    <a:pt x="591" y="1321"/>
                    <a:pt x="591" y="1221"/>
                  </a:cubicBezTo>
                  <a:cubicBezTo>
                    <a:pt x="591" y="1120"/>
                    <a:pt x="604" y="1032"/>
                    <a:pt x="629" y="957"/>
                  </a:cubicBezTo>
                  <a:cubicBezTo>
                    <a:pt x="667" y="881"/>
                    <a:pt x="704" y="806"/>
                    <a:pt x="755" y="755"/>
                  </a:cubicBezTo>
                  <a:cubicBezTo>
                    <a:pt x="805" y="705"/>
                    <a:pt x="868" y="667"/>
                    <a:pt x="943" y="642"/>
                  </a:cubicBezTo>
                  <a:cubicBezTo>
                    <a:pt x="1019" y="604"/>
                    <a:pt x="1094" y="592"/>
                    <a:pt x="1170" y="592"/>
                  </a:cubicBezTo>
                  <a:close/>
                  <a:moveTo>
                    <a:pt x="1170" y="1"/>
                  </a:moveTo>
                  <a:cubicBezTo>
                    <a:pt x="1006" y="1"/>
                    <a:pt x="855" y="39"/>
                    <a:pt x="717" y="89"/>
                  </a:cubicBezTo>
                  <a:cubicBezTo>
                    <a:pt x="566" y="152"/>
                    <a:pt x="440" y="240"/>
                    <a:pt x="340" y="340"/>
                  </a:cubicBezTo>
                  <a:cubicBezTo>
                    <a:pt x="227" y="454"/>
                    <a:pt x="151" y="579"/>
                    <a:pt x="88" y="730"/>
                  </a:cubicBezTo>
                  <a:cubicBezTo>
                    <a:pt x="25" y="881"/>
                    <a:pt x="0" y="1045"/>
                    <a:pt x="0" y="1221"/>
                  </a:cubicBezTo>
                  <a:cubicBezTo>
                    <a:pt x="0" y="1409"/>
                    <a:pt x="25" y="1585"/>
                    <a:pt x="88" y="1736"/>
                  </a:cubicBezTo>
                  <a:cubicBezTo>
                    <a:pt x="151" y="1887"/>
                    <a:pt x="227" y="2013"/>
                    <a:pt x="340" y="2113"/>
                  </a:cubicBezTo>
                  <a:cubicBezTo>
                    <a:pt x="440" y="2227"/>
                    <a:pt x="566" y="2302"/>
                    <a:pt x="717" y="2352"/>
                  </a:cubicBezTo>
                  <a:cubicBezTo>
                    <a:pt x="855" y="2403"/>
                    <a:pt x="1006" y="2440"/>
                    <a:pt x="1170" y="2440"/>
                  </a:cubicBezTo>
                  <a:cubicBezTo>
                    <a:pt x="1245" y="2440"/>
                    <a:pt x="1321" y="2428"/>
                    <a:pt x="1383" y="2403"/>
                  </a:cubicBezTo>
                  <a:cubicBezTo>
                    <a:pt x="1459" y="2390"/>
                    <a:pt x="1534" y="2365"/>
                    <a:pt x="1597" y="2327"/>
                  </a:cubicBezTo>
                  <a:cubicBezTo>
                    <a:pt x="1673" y="2302"/>
                    <a:pt x="1736" y="2264"/>
                    <a:pt x="1798" y="2214"/>
                  </a:cubicBezTo>
                  <a:cubicBezTo>
                    <a:pt x="1861" y="2176"/>
                    <a:pt x="1924" y="2126"/>
                    <a:pt x="1974" y="2076"/>
                  </a:cubicBezTo>
                  <a:lnTo>
                    <a:pt x="2201" y="2390"/>
                  </a:lnTo>
                  <a:lnTo>
                    <a:pt x="2339" y="2390"/>
                  </a:lnTo>
                  <a:lnTo>
                    <a:pt x="2339" y="89"/>
                  </a:lnTo>
                  <a:lnTo>
                    <a:pt x="2201" y="89"/>
                  </a:lnTo>
                  <a:lnTo>
                    <a:pt x="1974" y="366"/>
                  </a:lnTo>
                  <a:cubicBezTo>
                    <a:pt x="1924" y="315"/>
                    <a:pt x="1861" y="265"/>
                    <a:pt x="1798" y="227"/>
                  </a:cubicBezTo>
                  <a:cubicBezTo>
                    <a:pt x="1736" y="177"/>
                    <a:pt x="1673" y="139"/>
                    <a:pt x="1610" y="114"/>
                  </a:cubicBezTo>
                  <a:cubicBezTo>
                    <a:pt x="1534" y="76"/>
                    <a:pt x="1459" y="51"/>
                    <a:pt x="1396" y="26"/>
                  </a:cubicBezTo>
                  <a:cubicBezTo>
                    <a:pt x="1321" y="13"/>
                    <a:pt x="1245" y="1"/>
                    <a:pt x="1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313600" y="2856050"/>
              <a:ext cx="38700" cy="57575"/>
            </a:xfrm>
            <a:custGeom>
              <a:avLst/>
              <a:gdLst/>
              <a:ahLst/>
              <a:cxnLst/>
              <a:rect l="l" t="t" r="r" b="b"/>
              <a:pathLst>
                <a:path w="1548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592" y="2302"/>
                  </a:lnTo>
                  <a:lnTo>
                    <a:pt x="592" y="1032"/>
                  </a:lnTo>
                  <a:cubicBezTo>
                    <a:pt x="592" y="969"/>
                    <a:pt x="604" y="919"/>
                    <a:pt x="617" y="869"/>
                  </a:cubicBezTo>
                  <a:cubicBezTo>
                    <a:pt x="642" y="806"/>
                    <a:pt x="680" y="755"/>
                    <a:pt x="718" y="718"/>
                  </a:cubicBezTo>
                  <a:cubicBezTo>
                    <a:pt x="755" y="680"/>
                    <a:pt x="806" y="655"/>
                    <a:pt x="856" y="630"/>
                  </a:cubicBezTo>
                  <a:cubicBezTo>
                    <a:pt x="919" y="605"/>
                    <a:pt x="969" y="592"/>
                    <a:pt x="1032" y="592"/>
                  </a:cubicBezTo>
                  <a:lnTo>
                    <a:pt x="1548" y="592"/>
                  </a:lnTo>
                  <a:lnTo>
                    <a:pt x="1548" y="1"/>
                  </a:lnTo>
                  <a:lnTo>
                    <a:pt x="1032" y="1"/>
                  </a:lnTo>
                  <a:cubicBezTo>
                    <a:pt x="906" y="1"/>
                    <a:pt x="780" y="26"/>
                    <a:pt x="655" y="76"/>
                  </a:cubicBezTo>
                  <a:cubicBezTo>
                    <a:pt x="542" y="127"/>
                    <a:pt x="428" y="190"/>
                    <a:pt x="340" y="278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359200" y="2833100"/>
              <a:ext cx="53450" cy="80525"/>
            </a:xfrm>
            <a:custGeom>
              <a:avLst/>
              <a:gdLst/>
              <a:ahLst/>
              <a:cxnLst/>
              <a:rect l="l" t="t" r="r" b="b"/>
              <a:pathLst>
                <a:path w="2138" h="3221" extrusionOk="0">
                  <a:moveTo>
                    <a:pt x="0" y="1"/>
                  </a:moveTo>
                  <a:lnTo>
                    <a:pt x="0" y="3220"/>
                  </a:lnTo>
                  <a:lnTo>
                    <a:pt x="591" y="3220"/>
                  </a:lnTo>
                  <a:lnTo>
                    <a:pt x="591" y="2931"/>
                  </a:lnTo>
                  <a:lnTo>
                    <a:pt x="994" y="2390"/>
                  </a:lnTo>
                  <a:lnTo>
                    <a:pt x="1471" y="3220"/>
                  </a:lnTo>
                  <a:lnTo>
                    <a:pt x="2138" y="3220"/>
                  </a:lnTo>
                  <a:lnTo>
                    <a:pt x="1383" y="1887"/>
                  </a:lnTo>
                  <a:lnTo>
                    <a:pt x="2138" y="919"/>
                  </a:lnTo>
                  <a:lnTo>
                    <a:pt x="1471" y="919"/>
                  </a:lnTo>
                  <a:lnTo>
                    <a:pt x="591" y="2038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413575" y="2853850"/>
              <a:ext cx="53475" cy="61025"/>
            </a:xfrm>
            <a:custGeom>
              <a:avLst/>
              <a:gdLst/>
              <a:ahLst/>
              <a:cxnLst/>
              <a:rect l="l" t="t" r="r" b="b"/>
              <a:pathLst>
                <a:path w="2139" h="2441" extrusionOk="0">
                  <a:moveTo>
                    <a:pt x="1183" y="592"/>
                  </a:moveTo>
                  <a:cubicBezTo>
                    <a:pt x="1208" y="592"/>
                    <a:pt x="1233" y="592"/>
                    <a:pt x="1258" y="604"/>
                  </a:cubicBezTo>
                  <a:cubicBezTo>
                    <a:pt x="1283" y="604"/>
                    <a:pt x="1321" y="604"/>
                    <a:pt x="1346" y="617"/>
                  </a:cubicBezTo>
                  <a:lnTo>
                    <a:pt x="655" y="1522"/>
                  </a:lnTo>
                  <a:cubicBezTo>
                    <a:pt x="642" y="1510"/>
                    <a:pt x="642" y="1485"/>
                    <a:pt x="629" y="1460"/>
                  </a:cubicBezTo>
                  <a:cubicBezTo>
                    <a:pt x="629" y="1434"/>
                    <a:pt x="617" y="1409"/>
                    <a:pt x="617" y="1384"/>
                  </a:cubicBezTo>
                  <a:cubicBezTo>
                    <a:pt x="604" y="1346"/>
                    <a:pt x="604" y="1321"/>
                    <a:pt x="604" y="1296"/>
                  </a:cubicBezTo>
                  <a:cubicBezTo>
                    <a:pt x="604" y="1271"/>
                    <a:pt x="604" y="1246"/>
                    <a:pt x="604" y="1221"/>
                  </a:cubicBezTo>
                  <a:cubicBezTo>
                    <a:pt x="604" y="1120"/>
                    <a:pt x="617" y="1045"/>
                    <a:pt x="642" y="969"/>
                  </a:cubicBezTo>
                  <a:cubicBezTo>
                    <a:pt x="680" y="881"/>
                    <a:pt x="717" y="818"/>
                    <a:pt x="768" y="768"/>
                  </a:cubicBezTo>
                  <a:cubicBezTo>
                    <a:pt x="818" y="705"/>
                    <a:pt x="881" y="667"/>
                    <a:pt x="956" y="642"/>
                  </a:cubicBezTo>
                  <a:cubicBezTo>
                    <a:pt x="1019" y="617"/>
                    <a:pt x="1095" y="592"/>
                    <a:pt x="1183" y="592"/>
                  </a:cubicBezTo>
                  <a:close/>
                  <a:moveTo>
                    <a:pt x="1183" y="1"/>
                  </a:moveTo>
                  <a:cubicBezTo>
                    <a:pt x="1019" y="1"/>
                    <a:pt x="868" y="26"/>
                    <a:pt x="717" y="89"/>
                  </a:cubicBezTo>
                  <a:cubicBezTo>
                    <a:pt x="579" y="152"/>
                    <a:pt x="453" y="227"/>
                    <a:pt x="353" y="340"/>
                  </a:cubicBezTo>
                  <a:cubicBezTo>
                    <a:pt x="240" y="441"/>
                    <a:pt x="152" y="567"/>
                    <a:pt x="101" y="718"/>
                  </a:cubicBezTo>
                  <a:cubicBezTo>
                    <a:pt x="38" y="869"/>
                    <a:pt x="1" y="1045"/>
                    <a:pt x="1" y="1221"/>
                  </a:cubicBezTo>
                  <a:cubicBezTo>
                    <a:pt x="1" y="1397"/>
                    <a:pt x="38" y="1560"/>
                    <a:pt x="101" y="1711"/>
                  </a:cubicBezTo>
                  <a:cubicBezTo>
                    <a:pt x="152" y="1862"/>
                    <a:pt x="240" y="1988"/>
                    <a:pt x="353" y="2088"/>
                  </a:cubicBezTo>
                  <a:cubicBezTo>
                    <a:pt x="453" y="2201"/>
                    <a:pt x="579" y="2289"/>
                    <a:pt x="717" y="2340"/>
                  </a:cubicBezTo>
                  <a:cubicBezTo>
                    <a:pt x="868" y="2403"/>
                    <a:pt x="1019" y="2440"/>
                    <a:pt x="1183" y="2440"/>
                  </a:cubicBezTo>
                  <a:cubicBezTo>
                    <a:pt x="1271" y="2440"/>
                    <a:pt x="1371" y="2428"/>
                    <a:pt x="1459" y="2403"/>
                  </a:cubicBezTo>
                  <a:cubicBezTo>
                    <a:pt x="1547" y="2378"/>
                    <a:pt x="1635" y="2352"/>
                    <a:pt x="1723" y="2302"/>
                  </a:cubicBezTo>
                  <a:cubicBezTo>
                    <a:pt x="1799" y="2264"/>
                    <a:pt x="1874" y="2214"/>
                    <a:pt x="1950" y="2151"/>
                  </a:cubicBezTo>
                  <a:cubicBezTo>
                    <a:pt x="2025" y="2088"/>
                    <a:pt x="2088" y="2013"/>
                    <a:pt x="2138" y="1937"/>
                  </a:cubicBezTo>
                  <a:lnTo>
                    <a:pt x="1711" y="1510"/>
                  </a:lnTo>
                  <a:cubicBezTo>
                    <a:pt x="1686" y="1560"/>
                    <a:pt x="1661" y="1610"/>
                    <a:pt x="1623" y="1648"/>
                  </a:cubicBezTo>
                  <a:cubicBezTo>
                    <a:pt x="1585" y="1686"/>
                    <a:pt x="1535" y="1724"/>
                    <a:pt x="1497" y="1761"/>
                  </a:cubicBezTo>
                  <a:cubicBezTo>
                    <a:pt x="1447" y="1787"/>
                    <a:pt x="1396" y="1812"/>
                    <a:pt x="1346" y="1824"/>
                  </a:cubicBezTo>
                  <a:cubicBezTo>
                    <a:pt x="1296" y="1837"/>
                    <a:pt x="1233" y="1849"/>
                    <a:pt x="1183" y="1849"/>
                  </a:cubicBezTo>
                  <a:lnTo>
                    <a:pt x="1107" y="1849"/>
                  </a:lnTo>
                  <a:cubicBezTo>
                    <a:pt x="1082" y="1837"/>
                    <a:pt x="1070" y="1837"/>
                    <a:pt x="1044" y="1824"/>
                  </a:cubicBezTo>
                  <a:lnTo>
                    <a:pt x="2138" y="504"/>
                  </a:lnTo>
                  <a:cubicBezTo>
                    <a:pt x="2088" y="428"/>
                    <a:pt x="2025" y="353"/>
                    <a:pt x="1950" y="290"/>
                  </a:cubicBezTo>
                  <a:cubicBezTo>
                    <a:pt x="1887" y="227"/>
                    <a:pt x="1799" y="177"/>
                    <a:pt x="1723" y="139"/>
                  </a:cubicBezTo>
                  <a:cubicBezTo>
                    <a:pt x="1635" y="89"/>
                    <a:pt x="1547" y="64"/>
                    <a:pt x="1459" y="39"/>
                  </a:cubicBezTo>
                  <a:cubicBezTo>
                    <a:pt x="1371" y="13"/>
                    <a:pt x="1271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470475" y="2833100"/>
              <a:ext cx="44050" cy="80525"/>
            </a:xfrm>
            <a:custGeom>
              <a:avLst/>
              <a:gdLst/>
              <a:ahLst/>
              <a:cxnLst/>
              <a:rect l="l" t="t" r="r" b="b"/>
              <a:pathLst>
                <a:path w="1762" h="3221" extrusionOk="0">
                  <a:moveTo>
                    <a:pt x="290" y="1"/>
                  </a:moveTo>
                  <a:lnTo>
                    <a:pt x="290" y="919"/>
                  </a:lnTo>
                  <a:lnTo>
                    <a:pt x="1" y="919"/>
                  </a:lnTo>
                  <a:lnTo>
                    <a:pt x="1" y="1510"/>
                  </a:lnTo>
                  <a:lnTo>
                    <a:pt x="290" y="1510"/>
                  </a:lnTo>
                  <a:lnTo>
                    <a:pt x="290" y="2189"/>
                  </a:lnTo>
                  <a:cubicBezTo>
                    <a:pt x="290" y="2340"/>
                    <a:pt x="315" y="2466"/>
                    <a:pt x="365" y="2591"/>
                  </a:cubicBezTo>
                  <a:cubicBezTo>
                    <a:pt x="416" y="2717"/>
                    <a:pt x="491" y="2830"/>
                    <a:pt x="592" y="2918"/>
                  </a:cubicBezTo>
                  <a:cubicBezTo>
                    <a:pt x="680" y="3019"/>
                    <a:pt x="793" y="3094"/>
                    <a:pt x="919" y="3145"/>
                  </a:cubicBezTo>
                  <a:cubicBezTo>
                    <a:pt x="1044" y="3195"/>
                    <a:pt x="1170" y="3220"/>
                    <a:pt x="1321" y="3220"/>
                  </a:cubicBezTo>
                  <a:lnTo>
                    <a:pt x="1761" y="3220"/>
                  </a:lnTo>
                  <a:lnTo>
                    <a:pt x="1761" y="2642"/>
                  </a:lnTo>
                  <a:lnTo>
                    <a:pt x="1321" y="2642"/>
                  </a:lnTo>
                  <a:cubicBezTo>
                    <a:pt x="1258" y="2642"/>
                    <a:pt x="1195" y="2629"/>
                    <a:pt x="1145" y="2604"/>
                  </a:cubicBezTo>
                  <a:cubicBezTo>
                    <a:pt x="1082" y="2579"/>
                    <a:pt x="1044" y="2541"/>
                    <a:pt x="994" y="2503"/>
                  </a:cubicBezTo>
                  <a:cubicBezTo>
                    <a:pt x="956" y="2466"/>
                    <a:pt x="931" y="2415"/>
                    <a:pt x="906" y="2365"/>
                  </a:cubicBezTo>
                  <a:cubicBezTo>
                    <a:pt x="881" y="2315"/>
                    <a:pt x="868" y="2252"/>
                    <a:pt x="868" y="2189"/>
                  </a:cubicBezTo>
                  <a:lnTo>
                    <a:pt x="868" y="1510"/>
                  </a:lnTo>
                  <a:lnTo>
                    <a:pt x="1761" y="1510"/>
                  </a:lnTo>
                  <a:lnTo>
                    <a:pt x="1761" y="919"/>
                  </a:lnTo>
                  <a:lnTo>
                    <a:pt x="868" y="91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8"/>
          <p:cNvGrpSpPr/>
          <p:nvPr/>
        </p:nvGrpSpPr>
        <p:grpSpPr>
          <a:xfrm flipH="1">
            <a:off x="-995983" y="539449"/>
            <a:ext cx="7975790" cy="5057464"/>
            <a:chOff x="8690862" y="1606250"/>
            <a:chExt cx="6722682" cy="4262866"/>
          </a:xfrm>
        </p:grpSpPr>
        <p:sp>
          <p:nvSpPr>
            <p:cNvPr id="908" name="Google Shape;908;p8"/>
            <p:cNvSpPr/>
            <p:nvPr/>
          </p:nvSpPr>
          <p:spPr>
            <a:xfrm>
              <a:off x="11053062" y="5690525"/>
              <a:ext cx="4360482" cy="178591"/>
            </a:xfrm>
            <a:custGeom>
              <a:avLst/>
              <a:gdLst/>
              <a:ahLst/>
              <a:cxnLst/>
              <a:rect l="l" t="t" r="r" b="b"/>
              <a:pathLst>
                <a:path w="20363" h="834" extrusionOk="0">
                  <a:moveTo>
                    <a:pt x="1" y="267"/>
                  </a:moveTo>
                  <a:lnTo>
                    <a:pt x="11965" y="833"/>
                  </a:lnTo>
                  <a:lnTo>
                    <a:pt x="20363" y="484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13732778" y="4359661"/>
              <a:ext cx="143044" cy="1152702"/>
            </a:xfrm>
            <a:custGeom>
              <a:avLst/>
              <a:gdLst/>
              <a:ahLst/>
              <a:cxnLst/>
              <a:rect l="l" t="t" r="r" b="b"/>
              <a:pathLst>
                <a:path w="668" h="5383" extrusionOk="0">
                  <a:moveTo>
                    <a:pt x="267" y="17"/>
                  </a:moveTo>
                  <a:lnTo>
                    <a:pt x="1" y="5382"/>
                  </a:lnTo>
                  <a:lnTo>
                    <a:pt x="267" y="538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13647123" y="4359661"/>
              <a:ext cx="143044" cy="1152702"/>
            </a:xfrm>
            <a:custGeom>
              <a:avLst/>
              <a:gdLst/>
              <a:ahLst/>
              <a:cxnLst/>
              <a:rect l="l" t="t" r="r" b="b"/>
              <a:pathLst>
                <a:path w="668" h="5383" extrusionOk="0">
                  <a:moveTo>
                    <a:pt x="401" y="5382"/>
                  </a:moveTo>
                  <a:lnTo>
                    <a:pt x="1" y="5382"/>
                  </a:lnTo>
                  <a:lnTo>
                    <a:pt x="17" y="0"/>
                  </a:lnTo>
                  <a:lnTo>
                    <a:pt x="667" y="17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13771965" y="4359661"/>
              <a:ext cx="103857" cy="349901"/>
            </a:xfrm>
            <a:custGeom>
              <a:avLst/>
              <a:gdLst/>
              <a:ahLst/>
              <a:cxnLst/>
              <a:rect l="l" t="t" r="r" b="b"/>
              <a:pathLst>
                <a:path w="485" h="1634" extrusionOk="0">
                  <a:moveTo>
                    <a:pt x="417" y="1267"/>
                  </a:moveTo>
                  <a:lnTo>
                    <a:pt x="1" y="1633"/>
                  </a:lnTo>
                  <a:lnTo>
                    <a:pt x="84" y="17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12908563" y="4359661"/>
              <a:ext cx="100002" cy="1152702"/>
            </a:xfrm>
            <a:custGeom>
              <a:avLst/>
              <a:gdLst/>
              <a:ahLst/>
              <a:cxnLst/>
              <a:rect l="l" t="t" r="r" b="b"/>
              <a:pathLst>
                <a:path w="467" h="5383" extrusionOk="0">
                  <a:moveTo>
                    <a:pt x="0" y="17"/>
                  </a:moveTo>
                  <a:lnTo>
                    <a:pt x="200" y="5382"/>
                  </a:lnTo>
                  <a:lnTo>
                    <a:pt x="467" y="538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12765733" y="4359661"/>
              <a:ext cx="185871" cy="1152702"/>
            </a:xfrm>
            <a:custGeom>
              <a:avLst/>
              <a:gdLst/>
              <a:ahLst/>
              <a:cxnLst/>
              <a:rect l="l" t="t" r="r" b="b"/>
              <a:pathLst>
                <a:path w="868" h="5383" extrusionOk="0">
                  <a:moveTo>
                    <a:pt x="867" y="5382"/>
                  </a:moveTo>
                  <a:lnTo>
                    <a:pt x="484" y="5382"/>
                  </a:lnTo>
                  <a:lnTo>
                    <a:pt x="1" y="0"/>
                  </a:lnTo>
                  <a:lnTo>
                    <a:pt x="667" y="17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12908563" y="4359661"/>
              <a:ext cx="92936" cy="349901"/>
            </a:xfrm>
            <a:custGeom>
              <a:avLst/>
              <a:gdLst/>
              <a:ahLst/>
              <a:cxnLst/>
              <a:rect l="l" t="t" r="r" b="b"/>
              <a:pathLst>
                <a:path w="434" h="1634" extrusionOk="0">
                  <a:moveTo>
                    <a:pt x="434" y="1267"/>
                  </a:moveTo>
                  <a:lnTo>
                    <a:pt x="50" y="1633"/>
                  </a:lnTo>
                  <a:lnTo>
                    <a:pt x="0" y="1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12829974" y="5512149"/>
              <a:ext cx="1324012" cy="235551"/>
            </a:xfrm>
            <a:custGeom>
              <a:avLst/>
              <a:gdLst/>
              <a:ahLst/>
              <a:cxnLst/>
              <a:rect l="l" t="t" r="r" b="b"/>
              <a:pathLst>
                <a:path w="6183" h="1100" extrusionOk="0">
                  <a:moveTo>
                    <a:pt x="1" y="0"/>
                  </a:moveTo>
                  <a:lnTo>
                    <a:pt x="6183" y="0"/>
                  </a:lnTo>
                  <a:lnTo>
                    <a:pt x="6083" y="1100"/>
                  </a:lnTo>
                  <a:lnTo>
                    <a:pt x="68" y="1100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12430394" y="5512149"/>
              <a:ext cx="414142" cy="235551"/>
            </a:xfrm>
            <a:custGeom>
              <a:avLst/>
              <a:gdLst/>
              <a:ahLst/>
              <a:cxnLst/>
              <a:rect l="l" t="t" r="r" b="b"/>
              <a:pathLst>
                <a:path w="1934" h="1100" extrusionOk="0">
                  <a:moveTo>
                    <a:pt x="1867" y="0"/>
                  </a:moveTo>
                  <a:lnTo>
                    <a:pt x="1" y="150"/>
                  </a:lnTo>
                  <a:lnTo>
                    <a:pt x="201" y="1100"/>
                  </a:lnTo>
                  <a:lnTo>
                    <a:pt x="1934" y="1100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13001284" y="4577225"/>
              <a:ext cx="717361" cy="585452"/>
            </a:xfrm>
            <a:custGeom>
              <a:avLst/>
              <a:gdLst/>
              <a:ahLst/>
              <a:cxnLst/>
              <a:rect l="l" t="t" r="r" b="b"/>
              <a:pathLst>
                <a:path w="3350" h="2734" extrusionOk="0">
                  <a:moveTo>
                    <a:pt x="1" y="2633"/>
                  </a:moveTo>
                  <a:lnTo>
                    <a:pt x="3350" y="1"/>
                  </a:lnTo>
                  <a:lnTo>
                    <a:pt x="3350" y="217"/>
                  </a:lnTo>
                  <a:lnTo>
                    <a:pt x="1" y="2733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12990578" y="4577225"/>
              <a:ext cx="721001" cy="585452"/>
            </a:xfrm>
            <a:custGeom>
              <a:avLst/>
              <a:gdLst/>
              <a:ahLst/>
              <a:cxnLst/>
              <a:rect l="l" t="t" r="r" b="b"/>
              <a:pathLst>
                <a:path w="3367" h="2734" extrusionOk="0">
                  <a:moveTo>
                    <a:pt x="3367" y="2633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3367" y="2733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8690862" y="5690525"/>
              <a:ext cx="4360482" cy="178591"/>
            </a:xfrm>
            <a:custGeom>
              <a:avLst/>
              <a:gdLst/>
              <a:ahLst/>
              <a:cxnLst/>
              <a:rect l="l" t="t" r="r" b="b"/>
              <a:pathLst>
                <a:path w="20363" h="834" extrusionOk="0">
                  <a:moveTo>
                    <a:pt x="1" y="267"/>
                  </a:moveTo>
                  <a:lnTo>
                    <a:pt x="11965" y="833"/>
                  </a:lnTo>
                  <a:lnTo>
                    <a:pt x="20363" y="484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9536190" y="1606250"/>
              <a:ext cx="5058496" cy="2840534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9336700" y="1606250"/>
              <a:ext cx="330870" cy="2840534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11370578" y="4435861"/>
              <a:ext cx="143044" cy="1152702"/>
            </a:xfrm>
            <a:custGeom>
              <a:avLst/>
              <a:gdLst/>
              <a:ahLst/>
              <a:cxnLst/>
              <a:rect l="l" t="t" r="r" b="b"/>
              <a:pathLst>
                <a:path w="668" h="5383" extrusionOk="0">
                  <a:moveTo>
                    <a:pt x="267" y="17"/>
                  </a:moveTo>
                  <a:lnTo>
                    <a:pt x="1" y="5382"/>
                  </a:lnTo>
                  <a:lnTo>
                    <a:pt x="267" y="538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11284923" y="4435861"/>
              <a:ext cx="143044" cy="1152702"/>
            </a:xfrm>
            <a:custGeom>
              <a:avLst/>
              <a:gdLst/>
              <a:ahLst/>
              <a:cxnLst/>
              <a:rect l="l" t="t" r="r" b="b"/>
              <a:pathLst>
                <a:path w="668" h="5383" extrusionOk="0">
                  <a:moveTo>
                    <a:pt x="401" y="5382"/>
                  </a:moveTo>
                  <a:lnTo>
                    <a:pt x="1" y="5382"/>
                  </a:lnTo>
                  <a:lnTo>
                    <a:pt x="17" y="0"/>
                  </a:lnTo>
                  <a:lnTo>
                    <a:pt x="667" y="17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11409765" y="4435861"/>
              <a:ext cx="103857" cy="349901"/>
            </a:xfrm>
            <a:custGeom>
              <a:avLst/>
              <a:gdLst/>
              <a:ahLst/>
              <a:cxnLst/>
              <a:rect l="l" t="t" r="r" b="b"/>
              <a:pathLst>
                <a:path w="485" h="1634" extrusionOk="0">
                  <a:moveTo>
                    <a:pt x="417" y="1267"/>
                  </a:moveTo>
                  <a:lnTo>
                    <a:pt x="1" y="1633"/>
                  </a:lnTo>
                  <a:lnTo>
                    <a:pt x="84" y="17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10546363" y="4435861"/>
              <a:ext cx="100002" cy="1152702"/>
            </a:xfrm>
            <a:custGeom>
              <a:avLst/>
              <a:gdLst/>
              <a:ahLst/>
              <a:cxnLst/>
              <a:rect l="l" t="t" r="r" b="b"/>
              <a:pathLst>
                <a:path w="467" h="5383" extrusionOk="0">
                  <a:moveTo>
                    <a:pt x="0" y="17"/>
                  </a:moveTo>
                  <a:lnTo>
                    <a:pt x="200" y="5382"/>
                  </a:lnTo>
                  <a:lnTo>
                    <a:pt x="467" y="538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10403533" y="4435861"/>
              <a:ext cx="185871" cy="1152702"/>
            </a:xfrm>
            <a:custGeom>
              <a:avLst/>
              <a:gdLst/>
              <a:ahLst/>
              <a:cxnLst/>
              <a:rect l="l" t="t" r="r" b="b"/>
              <a:pathLst>
                <a:path w="868" h="5383" extrusionOk="0">
                  <a:moveTo>
                    <a:pt x="867" y="5382"/>
                  </a:moveTo>
                  <a:lnTo>
                    <a:pt x="484" y="5382"/>
                  </a:lnTo>
                  <a:lnTo>
                    <a:pt x="1" y="0"/>
                  </a:lnTo>
                  <a:lnTo>
                    <a:pt x="667" y="17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10546363" y="4435861"/>
              <a:ext cx="92936" cy="349901"/>
            </a:xfrm>
            <a:custGeom>
              <a:avLst/>
              <a:gdLst/>
              <a:ahLst/>
              <a:cxnLst/>
              <a:rect l="l" t="t" r="r" b="b"/>
              <a:pathLst>
                <a:path w="434" h="1634" extrusionOk="0">
                  <a:moveTo>
                    <a:pt x="434" y="1267"/>
                  </a:moveTo>
                  <a:lnTo>
                    <a:pt x="50" y="1633"/>
                  </a:lnTo>
                  <a:lnTo>
                    <a:pt x="0" y="17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10467774" y="5588349"/>
              <a:ext cx="1324012" cy="235551"/>
            </a:xfrm>
            <a:custGeom>
              <a:avLst/>
              <a:gdLst/>
              <a:ahLst/>
              <a:cxnLst/>
              <a:rect l="l" t="t" r="r" b="b"/>
              <a:pathLst>
                <a:path w="6183" h="1100" extrusionOk="0">
                  <a:moveTo>
                    <a:pt x="1" y="0"/>
                  </a:moveTo>
                  <a:lnTo>
                    <a:pt x="6183" y="0"/>
                  </a:lnTo>
                  <a:lnTo>
                    <a:pt x="6083" y="1100"/>
                  </a:lnTo>
                  <a:lnTo>
                    <a:pt x="68" y="1100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10068194" y="5588349"/>
              <a:ext cx="414142" cy="235551"/>
            </a:xfrm>
            <a:custGeom>
              <a:avLst/>
              <a:gdLst/>
              <a:ahLst/>
              <a:cxnLst/>
              <a:rect l="l" t="t" r="r" b="b"/>
              <a:pathLst>
                <a:path w="1934" h="1100" extrusionOk="0">
                  <a:moveTo>
                    <a:pt x="1867" y="0"/>
                  </a:moveTo>
                  <a:lnTo>
                    <a:pt x="1" y="150"/>
                  </a:lnTo>
                  <a:lnTo>
                    <a:pt x="201" y="1100"/>
                  </a:lnTo>
                  <a:lnTo>
                    <a:pt x="1934" y="1100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10639084" y="4653425"/>
              <a:ext cx="717361" cy="585452"/>
            </a:xfrm>
            <a:custGeom>
              <a:avLst/>
              <a:gdLst/>
              <a:ahLst/>
              <a:cxnLst/>
              <a:rect l="l" t="t" r="r" b="b"/>
              <a:pathLst>
                <a:path w="3350" h="2734" extrusionOk="0">
                  <a:moveTo>
                    <a:pt x="1" y="2633"/>
                  </a:moveTo>
                  <a:lnTo>
                    <a:pt x="3350" y="1"/>
                  </a:lnTo>
                  <a:lnTo>
                    <a:pt x="3350" y="217"/>
                  </a:lnTo>
                  <a:lnTo>
                    <a:pt x="1" y="2733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10628378" y="4653425"/>
              <a:ext cx="721001" cy="585452"/>
            </a:xfrm>
            <a:custGeom>
              <a:avLst/>
              <a:gdLst/>
              <a:ahLst/>
              <a:cxnLst/>
              <a:rect l="l" t="t" r="r" b="b"/>
              <a:pathLst>
                <a:path w="3367" h="2734" extrusionOk="0">
                  <a:moveTo>
                    <a:pt x="3367" y="2633"/>
                  </a:moveTo>
                  <a:lnTo>
                    <a:pt x="1" y="1"/>
                  </a:lnTo>
                  <a:lnTo>
                    <a:pt x="1" y="217"/>
                  </a:lnTo>
                  <a:lnTo>
                    <a:pt x="3367" y="2733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8"/>
          <p:cNvSpPr txBox="1">
            <a:spLocks noGrp="1"/>
          </p:cNvSpPr>
          <p:nvPr>
            <p:ph type="title"/>
          </p:nvPr>
        </p:nvSpPr>
        <p:spPr>
          <a:xfrm>
            <a:off x="713225" y="856575"/>
            <a:ext cx="4653600" cy="25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6"/>
        </a:solidFill>
        <a:effectLst/>
      </p:bgPr>
    </p:bg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"/>
          <p:cNvSpPr txBox="1">
            <a:spLocks noGrp="1"/>
          </p:cNvSpPr>
          <p:nvPr>
            <p:ph type="title"/>
          </p:nvPr>
        </p:nvSpPr>
        <p:spPr>
          <a:xfrm>
            <a:off x="720000" y="162420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2" name="Google Shape;137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3" name="Google Shape;1373;p13"/>
          <p:cNvSpPr txBox="1">
            <a:spLocks noGrp="1"/>
          </p:cNvSpPr>
          <p:nvPr>
            <p:ph type="subTitle" idx="1"/>
          </p:nvPr>
        </p:nvSpPr>
        <p:spPr>
          <a:xfrm>
            <a:off x="720000" y="221072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13"/>
          <p:cNvSpPr txBox="1">
            <a:spLocks noGrp="1"/>
          </p:cNvSpPr>
          <p:nvPr>
            <p:ph type="title" idx="3"/>
          </p:nvPr>
        </p:nvSpPr>
        <p:spPr>
          <a:xfrm>
            <a:off x="3376800" y="162420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5" name="Google Shape;13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768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6" name="Google Shape;1376;p13"/>
          <p:cNvSpPr txBox="1">
            <a:spLocks noGrp="1"/>
          </p:cNvSpPr>
          <p:nvPr>
            <p:ph type="subTitle" idx="5"/>
          </p:nvPr>
        </p:nvSpPr>
        <p:spPr>
          <a:xfrm>
            <a:off x="3376800" y="221072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13"/>
          <p:cNvSpPr txBox="1">
            <a:spLocks noGrp="1"/>
          </p:cNvSpPr>
          <p:nvPr>
            <p:ph type="title" idx="6"/>
          </p:nvPr>
        </p:nvSpPr>
        <p:spPr>
          <a:xfrm>
            <a:off x="6033600" y="162420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8" name="Google Shape;13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336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9" name="Google Shape;1379;p13"/>
          <p:cNvSpPr txBox="1">
            <a:spLocks noGrp="1"/>
          </p:cNvSpPr>
          <p:nvPr>
            <p:ph type="subTitle" idx="8"/>
          </p:nvPr>
        </p:nvSpPr>
        <p:spPr>
          <a:xfrm>
            <a:off x="6033600" y="221072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13"/>
          <p:cNvSpPr txBox="1">
            <a:spLocks noGrp="1"/>
          </p:cNvSpPr>
          <p:nvPr>
            <p:ph type="title" idx="9"/>
          </p:nvPr>
        </p:nvSpPr>
        <p:spPr>
          <a:xfrm>
            <a:off x="720000" y="33912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1" name="Google Shape;13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2" name="Google Shape;1382;p13"/>
          <p:cNvSpPr txBox="1">
            <a:spLocks noGrp="1"/>
          </p:cNvSpPr>
          <p:nvPr>
            <p:ph type="subTitle" idx="14"/>
          </p:nvPr>
        </p:nvSpPr>
        <p:spPr>
          <a:xfrm>
            <a:off x="720000" y="39778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13"/>
          <p:cNvSpPr txBox="1">
            <a:spLocks noGrp="1"/>
          </p:cNvSpPr>
          <p:nvPr>
            <p:ph type="title" idx="15"/>
          </p:nvPr>
        </p:nvSpPr>
        <p:spPr>
          <a:xfrm>
            <a:off x="3376800" y="33912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4" name="Google Shape;13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768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5" name="Google Shape;1385;p13"/>
          <p:cNvSpPr txBox="1">
            <a:spLocks noGrp="1"/>
          </p:cNvSpPr>
          <p:nvPr>
            <p:ph type="subTitle" idx="17"/>
          </p:nvPr>
        </p:nvSpPr>
        <p:spPr>
          <a:xfrm>
            <a:off x="3376800" y="39778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13"/>
          <p:cNvSpPr txBox="1">
            <a:spLocks noGrp="1"/>
          </p:cNvSpPr>
          <p:nvPr>
            <p:ph type="title" idx="18"/>
          </p:nvPr>
        </p:nvSpPr>
        <p:spPr>
          <a:xfrm>
            <a:off x="6033600" y="33912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7" name="Google Shape;13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36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8" name="Google Shape;1388;p13"/>
          <p:cNvSpPr txBox="1">
            <a:spLocks noGrp="1"/>
          </p:cNvSpPr>
          <p:nvPr>
            <p:ph type="subTitle" idx="20"/>
          </p:nvPr>
        </p:nvSpPr>
        <p:spPr>
          <a:xfrm>
            <a:off x="6033600" y="39778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13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3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13"/>
          <p:cNvGrpSpPr/>
          <p:nvPr/>
        </p:nvGrpSpPr>
        <p:grpSpPr>
          <a:xfrm flipH="1">
            <a:off x="4923025" y="-554125"/>
            <a:ext cx="5423325" cy="1482575"/>
            <a:chOff x="1780675" y="1201000"/>
            <a:chExt cx="5423325" cy="1482575"/>
          </a:xfrm>
        </p:grpSpPr>
        <p:sp>
          <p:nvSpPr>
            <p:cNvPr id="1393" name="Google Shape;1393;p13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solidFill>
          <a:schemeClr val="accent6"/>
        </a:solidFill>
        <a:effectLst/>
      </p:bgPr>
    </p:bg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9" name="Google Shape;1519;p15"/>
          <p:cNvSpPr/>
          <p:nvPr/>
        </p:nvSpPr>
        <p:spPr>
          <a:xfrm rot="10800000" flipH="1">
            <a:off x="4255832" y="5053237"/>
            <a:ext cx="37041" cy="27836"/>
          </a:xfrm>
          <a:custGeom>
            <a:avLst/>
            <a:gdLst/>
            <a:ahLst/>
            <a:cxnLst/>
            <a:rect l="l" t="t" r="r" b="b"/>
            <a:pathLst>
              <a:path w="338" h="254" extrusionOk="0">
                <a:moveTo>
                  <a:pt x="33" y="253"/>
                </a:moveTo>
                <a:cubicBezTo>
                  <a:pt x="136" y="221"/>
                  <a:pt x="234" y="195"/>
                  <a:pt x="338" y="169"/>
                </a:cubicBezTo>
                <a:cubicBezTo>
                  <a:pt x="305" y="26"/>
                  <a:pt x="72" y="1"/>
                  <a:pt x="0" y="130"/>
                </a:cubicBezTo>
                <a:close/>
              </a:path>
            </a:pathLst>
          </a:custGeom>
          <a:solidFill>
            <a:srgbClr val="FFFF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5"/>
          <p:cNvSpPr/>
          <p:nvPr/>
        </p:nvSpPr>
        <p:spPr>
          <a:xfrm rot="10800000" flipH="1">
            <a:off x="5766740" y="5033292"/>
            <a:ext cx="69040" cy="40000"/>
          </a:xfrm>
          <a:custGeom>
            <a:avLst/>
            <a:gdLst/>
            <a:ahLst/>
            <a:cxnLst/>
            <a:rect l="l" t="t" r="r" b="b"/>
            <a:pathLst>
              <a:path w="630" h="365" extrusionOk="0">
                <a:moveTo>
                  <a:pt x="370" y="46"/>
                </a:moveTo>
                <a:cubicBezTo>
                  <a:pt x="279" y="33"/>
                  <a:pt x="182" y="27"/>
                  <a:pt x="84" y="14"/>
                </a:cubicBezTo>
                <a:cubicBezTo>
                  <a:pt x="0" y="144"/>
                  <a:pt x="143" y="319"/>
                  <a:pt x="298" y="345"/>
                </a:cubicBezTo>
                <a:cubicBezTo>
                  <a:pt x="402" y="364"/>
                  <a:pt x="532" y="338"/>
                  <a:pt x="577" y="241"/>
                </a:cubicBezTo>
                <a:cubicBezTo>
                  <a:pt x="629" y="144"/>
                  <a:pt x="525" y="1"/>
                  <a:pt x="428" y="46"/>
                </a:cubicBezTo>
                <a:close/>
              </a:path>
            </a:pathLst>
          </a:custGeom>
          <a:solidFill>
            <a:srgbClr val="FFFF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" name="Google Shape;1521;p15"/>
          <p:cNvGrpSpPr/>
          <p:nvPr/>
        </p:nvGrpSpPr>
        <p:grpSpPr>
          <a:xfrm rot="217883">
            <a:off x="-304188" y="-653511"/>
            <a:ext cx="3589050" cy="452420"/>
            <a:chOff x="86975" y="2311163"/>
            <a:chExt cx="953125" cy="120150"/>
          </a:xfrm>
        </p:grpSpPr>
        <p:sp>
          <p:nvSpPr>
            <p:cNvPr id="1522" name="Google Shape;1522;p15"/>
            <p:cNvSpPr/>
            <p:nvPr/>
          </p:nvSpPr>
          <p:spPr>
            <a:xfrm>
              <a:off x="256550" y="2358338"/>
              <a:ext cx="566950" cy="23350"/>
            </a:xfrm>
            <a:custGeom>
              <a:avLst/>
              <a:gdLst/>
              <a:ahLst/>
              <a:cxnLst/>
              <a:rect l="l" t="t" r="r" b="b"/>
              <a:pathLst>
                <a:path w="22678" h="934" extrusionOk="0">
                  <a:moveTo>
                    <a:pt x="0" y="480"/>
                  </a:moveTo>
                  <a:lnTo>
                    <a:pt x="7" y="934"/>
                  </a:lnTo>
                  <a:lnTo>
                    <a:pt x="22677" y="603"/>
                  </a:lnTo>
                  <a:lnTo>
                    <a:pt x="22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86975" y="2327363"/>
              <a:ext cx="250975" cy="103950"/>
            </a:xfrm>
            <a:custGeom>
              <a:avLst/>
              <a:gdLst/>
              <a:ahLst/>
              <a:cxnLst/>
              <a:rect l="l" t="t" r="r" b="b"/>
              <a:pathLst>
                <a:path w="10039" h="4158" extrusionOk="0">
                  <a:moveTo>
                    <a:pt x="791" y="4157"/>
                  </a:moveTo>
                  <a:lnTo>
                    <a:pt x="6777" y="3820"/>
                  </a:lnTo>
                  <a:cubicBezTo>
                    <a:pt x="7224" y="3794"/>
                    <a:pt x="7639" y="3554"/>
                    <a:pt x="7886" y="3178"/>
                  </a:cubicBezTo>
                  <a:lnTo>
                    <a:pt x="7886" y="3178"/>
                  </a:lnTo>
                  <a:cubicBezTo>
                    <a:pt x="8106" y="2847"/>
                    <a:pt x="8378" y="2478"/>
                    <a:pt x="8560" y="2387"/>
                  </a:cubicBezTo>
                  <a:lnTo>
                    <a:pt x="8560" y="2387"/>
                  </a:lnTo>
                  <a:cubicBezTo>
                    <a:pt x="8891" y="2218"/>
                    <a:pt x="10039" y="2368"/>
                    <a:pt x="10039" y="2368"/>
                  </a:cubicBezTo>
                  <a:lnTo>
                    <a:pt x="10039" y="2368"/>
                  </a:lnTo>
                  <a:lnTo>
                    <a:pt x="10032" y="1466"/>
                  </a:lnTo>
                  <a:cubicBezTo>
                    <a:pt x="10032" y="1466"/>
                    <a:pt x="8943" y="1641"/>
                    <a:pt x="8631" y="1486"/>
                  </a:cubicBezTo>
                  <a:lnTo>
                    <a:pt x="8631" y="1486"/>
                  </a:lnTo>
                  <a:cubicBezTo>
                    <a:pt x="8450" y="1395"/>
                    <a:pt x="8210" y="1071"/>
                    <a:pt x="8015" y="766"/>
                  </a:cubicBezTo>
                  <a:lnTo>
                    <a:pt x="8015" y="766"/>
                  </a:lnTo>
                  <a:cubicBezTo>
                    <a:pt x="7756" y="370"/>
                    <a:pt x="7315" y="124"/>
                    <a:pt x="6842" y="117"/>
                  </a:cubicBezTo>
                  <a:lnTo>
                    <a:pt x="6842" y="117"/>
                  </a:lnTo>
                  <a:lnTo>
                    <a:pt x="791" y="1"/>
                  </a:lnTo>
                  <a:cubicBezTo>
                    <a:pt x="0" y="1914"/>
                    <a:pt x="791" y="4157"/>
                    <a:pt x="791" y="4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199150" y="2344863"/>
              <a:ext cx="138800" cy="57425"/>
            </a:xfrm>
            <a:custGeom>
              <a:avLst/>
              <a:gdLst/>
              <a:ahLst/>
              <a:cxnLst/>
              <a:rect l="l" t="t" r="r" b="b"/>
              <a:pathLst>
                <a:path w="5552" h="2297" extrusionOk="0">
                  <a:moveTo>
                    <a:pt x="3476" y="1"/>
                  </a:moveTo>
                  <a:cubicBezTo>
                    <a:pt x="3755" y="572"/>
                    <a:pt x="3898" y="792"/>
                    <a:pt x="3489" y="876"/>
                  </a:cubicBezTo>
                  <a:cubicBezTo>
                    <a:pt x="3081" y="954"/>
                    <a:pt x="20" y="1084"/>
                    <a:pt x="13" y="1337"/>
                  </a:cubicBezTo>
                  <a:cubicBezTo>
                    <a:pt x="1" y="1590"/>
                    <a:pt x="3626" y="1551"/>
                    <a:pt x="3703" y="1680"/>
                  </a:cubicBezTo>
                  <a:cubicBezTo>
                    <a:pt x="3781" y="1810"/>
                    <a:pt x="3522" y="2297"/>
                    <a:pt x="3522" y="2297"/>
                  </a:cubicBezTo>
                  <a:cubicBezTo>
                    <a:pt x="3522" y="2297"/>
                    <a:pt x="3833" y="1817"/>
                    <a:pt x="4073" y="1687"/>
                  </a:cubicBezTo>
                  <a:cubicBezTo>
                    <a:pt x="4313" y="1557"/>
                    <a:pt x="5552" y="1668"/>
                    <a:pt x="5552" y="1668"/>
                  </a:cubicBezTo>
                  <a:cubicBezTo>
                    <a:pt x="5552" y="1668"/>
                    <a:pt x="4994" y="1590"/>
                    <a:pt x="4028" y="1551"/>
                  </a:cubicBezTo>
                  <a:cubicBezTo>
                    <a:pt x="3061" y="1505"/>
                    <a:pt x="630" y="1531"/>
                    <a:pt x="571" y="1330"/>
                  </a:cubicBezTo>
                  <a:cubicBezTo>
                    <a:pt x="513" y="1129"/>
                    <a:pt x="3593" y="935"/>
                    <a:pt x="4280" y="928"/>
                  </a:cubicBezTo>
                  <a:cubicBezTo>
                    <a:pt x="4968" y="922"/>
                    <a:pt x="5545" y="766"/>
                    <a:pt x="5545" y="766"/>
                  </a:cubicBezTo>
                  <a:cubicBezTo>
                    <a:pt x="5545" y="766"/>
                    <a:pt x="4527" y="954"/>
                    <a:pt x="4177" y="799"/>
                  </a:cubicBezTo>
                  <a:cubicBezTo>
                    <a:pt x="3827" y="643"/>
                    <a:pt x="3788" y="358"/>
                    <a:pt x="3476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197200" y="2364013"/>
              <a:ext cx="140750" cy="22550"/>
            </a:xfrm>
            <a:custGeom>
              <a:avLst/>
              <a:gdLst/>
              <a:ahLst/>
              <a:cxnLst/>
              <a:rect l="l" t="t" r="r" b="b"/>
              <a:pathLst>
                <a:path w="5630" h="902" extrusionOk="0">
                  <a:moveTo>
                    <a:pt x="5623" y="0"/>
                  </a:moveTo>
                  <a:cubicBezTo>
                    <a:pt x="5623" y="0"/>
                    <a:pt x="27" y="324"/>
                    <a:pt x="14" y="571"/>
                  </a:cubicBezTo>
                  <a:cubicBezTo>
                    <a:pt x="1" y="817"/>
                    <a:pt x="4942" y="830"/>
                    <a:pt x="5630" y="902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123775" y="2381363"/>
              <a:ext cx="188075" cy="15750"/>
            </a:xfrm>
            <a:custGeom>
              <a:avLst/>
              <a:gdLst/>
              <a:ahLst/>
              <a:cxnLst/>
              <a:rect l="l" t="t" r="r" b="b"/>
              <a:pathLst>
                <a:path w="7523" h="630" extrusionOk="0">
                  <a:moveTo>
                    <a:pt x="0" y="149"/>
                  </a:moveTo>
                  <a:cubicBezTo>
                    <a:pt x="0" y="149"/>
                    <a:pt x="2490" y="0"/>
                    <a:pt x="3690" y="19"/>
                  </a:cubicBezTo>
                  <a:cubicBezTo>
                    <a:pt x="4890" y="39"/>
                    <a:pt x="7522" y="162"/>
                    <a:pt x="7522" y="162"/>
                  </a:cubicBezTo>
                  <a:cubicBezTo>
                    <a:pt x="7522" y="162"/>
                    <a:pt x="7127" y="123"/>
                    <a:pt x="6926" y="350"/>
                  </a:cubicBezTo>
                  <a:cubicBezTo>
                    <a:pt x="6725" y="571"/>
                    <a:pt x="6686" y="629"/>
                    <a:pt x="6686" y="629"/>
                  </a:cubicBezTo>
                  <a:cubicBezTo>
                    <a:pt x="6686" y="629"/>
                    <a:pt x="6459" y="305"/>
                    <a:pt x="6141" y="233"/>
                  </a:cubicBezTo>
                  <a:cubicBezTo>
                    <a:pt x="5817" y="169"/>
                    <a:pt x="1965" y="52"/>
                    <a:pt x="0" y="1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789100" y="2311163"/>
              <a:ext cx="251000" cy="103925"/>
            </a:xfrm>
            <a:custGeom>
              <a:avLst/>
              <a:gdLst/>
              <a:ahLst/>
              <a:cxnLst/>
              <a:rect l="l" t="t" r="r" b="b"/>
              <a:pathLst>
                <a:path w="10040" h="4157" extrusionOk="0">
                  <a:moveTo>
                    <a:pt x="3263" y="337"/>
                  </a:moveTo>
                  <a:cubicBezTo>
                    <a:pt x="2809" y="363"/>
                    <a:pt x="2400" y="603"/>
                    <a:pt x="2154" y="979"/>
                  </a:cubicBezTo>
                  <a:lnTo>
                    <a:pt x="2154" y="979"/>
                  </a:lnTo>
                  <a:cubicBezTo>
                    <a:pt x="1933" y="1317"/>
                    <a:pt x="1661" y="1680"/>
                    <a:pt x="1479" y="1770"/>
                  </a:cubicBezTo>
                  <a:lnTo>
                    <a:pt x="1479" y="1770"/>
                  </a:lnTo>
                  <a:cubicBezTo>
                    <a:pt x="1149" y="1939"/>
                    <a:pt x="1" y="1790"/>
                    <a:pt x="1" y="1790"/>
                  </a:cubicBezTo>
                  <a:lnTo>
                    <a:pt x="1" y="1790"/>
                  </a:lnTo>
                  <a:lnTo>
                    <a:pt x="7" y="2691"/>
                  </a:lnTo>
                  <a:cubicBezTo>
                    <a:pt x="7" y="2691"/>
                    <a:pt x="1090" y="2516"/>
                    <a:pt x="1408" y="2672"/>
                  </a:cubicBezTo>
                  <a:lnTo>
                    <a:pt x="1408" y="2672"/>
                  </a:lnTo>
                  <a:cubicBezTo>
                    <a:pt x="1589" y="2763"/>
                    <a:pt x="1829" y="3087"/>
                    <a:pt x="2024" y="3392"/>
                  </a:cubicBezTo>
                  <a:lnTo>
                    <a:pt x="2024" y="3392"/>
                  </a:lnTo>
                  <a:cubicBezTo>
                    <a:pt x="2283" y="3787"/>
                    <a:pt x="2718" y="4034"/>
                    <a:pt x="3191" y="4040"/>
                  </a:cubicBezTo>
                  <a:lnTo>
                    <a:pt x="3191" y="4040"/>
                  </a:lnTo>
                  <a:lnTo>
                    <a:pt x="9248" y="4157"/>
                  </a:lnTo>
                  <a:cubicBezTo>
                    <a:pt x="10039" y="2244"/>
                    <a:pt x="9248" y="0"/>
                    <a:pt x="9248" y="0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789100" y="2355888"/>
              <a:ext cx="157125" cy="22575"/>
            </a:xfrm>
            <a:custGeom>
              <a:avLst/>
              <a:gdLst/>
              <a:ahLst/>
              <a:cxnLst/>
              <a:rect l="l" t="t" r="r" b="b"/>
              <a:pathLst>
                <a:path w="6285" h="903" extrusionOk="0">
                  <a:moveTo>
                    <a:pt x="7" y="902"/>
                  </a:moveTo>
                  <a:cubicBezTo>
                    <a:pt x="7" y="902"/>
                    <a:pt x="6284" y="520"/>
                    <a:pt x="6284" y="325"/>
                  </a:cubicBezTo>
                  <a:cubicBezTo>
                    <a:pt x="6278" y="150"/>
                    <a:pt x="688" y="72"/>
                    <a:pt x="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812775" y="2366113"/>
              <a:ext cx="187925" cy="21250"/>
            </a:xfrm>
            <a:custGeom>
              <a:avLst/>
              <a:gdLst/>
              <a:ahLst/>
              <a:cxnLst/>
              <a:rect l="l" t="t" r="r" b="b"/>
              <a:pathLst>
                <a:path w="7517" h="850" extrusionOk="0">
                  <a:moveTo>
                    <a:pt x="7516" y="33"/>
                  </a:moveTo>
                  <a:cubicBezTo>
                    <a:pt x="7516" y="33"/>
                    <a:pt x="5195" y="0"/>
                    <a:pt x="3956" y="104"/>
                  </a:cubicBezTo>
                  <a:cubicBezTo>
                    <a:pt x="2763" y="195"/>
                    <a:pt x="1" y="403"/>
                    <a:pt x="1" y="403"/>
                  </a:cubicBezTo>
                  <a:cubicBezTo>
                    <a:pt x="1" y="403"/>
                    <a:pt x="390" y="357"/>
                    <a:pt x="597" y="578"/>
                  </a:cubicBezTo>
                  <a:cubicBezTo>
                    <a:pt x="798" y="798"/>
                    <a:pt x="844" y="850"/>
                    <a:pt x="844" y="850"/>
                  </a:cubicBezTo>
                  <a:cubicBezTo>
                    <a:pt x="844" y="850"/>
                    <a:pt x="1058" y="519"/>
                    <a:pt x="1382" y="448"/>
                  </a:cubicBezTo>
                  <a:cubicBezTo>
                    <a:pt x="1700" y="370"/>
                    <a:pt x="5415" y="156"/>
                    <a:pt x="7516" y="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337775" y="2364013"/>
              <a:ext cx="10725" cy="22550"/>
            </a:xfrm>
            <a:custGeom>
              <a:avLst/>
              <a:gdLst/>
              <a:ahLst/>
              <a:cxnLst/>
              <a:rect l="l" t="t" r="r" b="b"/>
              <a:pathLst>
                <a:path w="429" h="902" extrusionOk="0">
                  <a:moveTo>
                    <a:pt x="0" y="0"/>
                  </a:moveTo>
                  <a:lnTo>
                    <a:pt x="7" y="902"/>
                  </a:lnTo>
                  <a:lnTo>
                    <a:pt x="428" y="89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34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781650" y="2355888"/>
              <a:ext cx="7650" cy="22575"/>
            </a:xfrm>
            <a:custGeom>
              <a:avLst/>
              <a:gdLst/>
              <a:ahLst/>
              <a:cxnLst/>
              <a:rect l="l" t="t" r="r" b="b"/>
              <a:pathLst>
                <a:path w="306" h="903" extrusionOk="0">
                  <a:moveTo>
                    <a:pt x="0" y="7"/>
                  </a:moveTo>
                  <a:lnTo>
                    <a:pt x="13" y="902"/>
                  </a:lnTo>
                  <a:lnTo>
                    <a:pt x="305" y="902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34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769175" y="2359313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7"/>
                  </a:moveTo>
                  <a:cubicBezTo>
                    <a:pt x="0" y="7"/>
                    <a:pt x="415" y="78"/>
                    <a:pt x="376" y="590"/>
                  </a:cubicBezTo>
                  <a:lnTo>
                    <a:pt x="512" y="59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15"/>
          <p:cNvGrpSpPr/>
          <p:nvPr/>
        </p:nvGrpSpPr>
        <p:grpSpPr>
          <a:xfrm flipH="1">
            <a:off x="4231725" y="1153113"/>
            <a:ext cx="1591750" cy="538225"/>
            <a:chOff x="5184025" y="-943075"/>
            <a:chExt cx="1591750" cy="538225"/>
          </a:xfrm>
        </p:grpSpPr>
        <p:sp>
          <p:nvSpPr>
            <p:cNvPr id="1534" name="Google Shape;1534;p1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15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5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15"/>
          <p:cNvGrpSpPr/>
          <p:nvPr/>
        </p:nvGrpSpPr>
        <p:grpSpPr>
          <a:xfrm>
            <a:off x="3583590" y="498745"/>
            <a:ext cx="2667474" cy="497043"/>
            <a:chOff x="8952325" y="214150"/>
            <a:chExt cx="1620875" cy="302025"/>
          </a:xfrm>
        </p:grpSpPr>
        <p:sp>
          <p:nvSpPr>
            <p:cNvPr id="1546" name="Google Shape;1546;p15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15"/>
          <p:cNvGrpSpPr/>
          <p:nvPr/>
        </p:nvGrpSpPr>
        <p:grpSpPr>
          <a:xfrm flipH="1">
            <a:off x="5735999" y="-319708"/>
            <a:ext cx="3788848" cy="1622383"/>
            <a:chOff x="5967200" y="-891425"/>
            <a:chExt cx="3341725" cy="1430925"/>
          </a:xfrm>
        </p:grpSpPr>
        <p:sp>
          <p:nvSpPr>
            <p:cNvPr id="1553" name="Google Shape;1553;p15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15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1563" name="Google Shape;1563;p15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5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5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5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5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5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5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5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5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5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bg>
      <p:bgPr>
        <a:solidFill>
          <a:schemeClr val="accent6"/>
        </a:solidFill>
        <a:effectLst/>
      </p:bgPr>
    </p:bg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8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88" name="Google Shape;1688;p18"/>
          <p:cNvGrpSpPr/>
          <p:nvPr/>
        </p:nvGrpSpPr>
        <p:grpSpPr>
          <a:xfrm flipH="1">
            <a:off x="4173408" y="-333895"/>
            <a:ext cx="3690935" cy="1580457"/>
            <a:chOff x="5967200" y="-891425"/>
            <a:chExt cx="3341725" cy="1430925"/>
          </a:xfrm>
        </p:grpSpPr>
        <p:sp>
          <p:nvSpPr>
            <p:cNvPr id="1689" name="Google Shape;1689;p18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8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8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8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8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8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8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8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8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18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1699" name="Google Shape;1699;p18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8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8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8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8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8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8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8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8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8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8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8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8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8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8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8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8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8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8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8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8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8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8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8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8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8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25" name="Google Shape;1725;p18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6" name="Google Shape;1726;p18"/>
          <p:cNvGrpSpPr/>
          <p:nvPr/>
        </p:nvGrpSpPr>
        <p:grpSpPr>
          <a:xfrm>
            <a:off x="5567947" y="-2694144"/>
            <a:ext cx="21296874" cy="7637838"/>
            <a:chOff x="2512600" y="205600"/>
            <a:chExt cx="4532600" cy="1583825"/>
          </a:xfrm>
        </p:grpSpPr>
        <p:sp>
          <p:nvSpPr>
            <p:cNvPr id="1727" name="Google Shape;1727;p18"/>
            <p:cNvSpPr/>
            <p:nvPr/>
          </p:nvSpPr>
          <p:spPr>
            <a:xfrm>
              <a:off x="3740500" y="1656750"/>
              <a:ext cx="28650" cy="25500"/>
            </a:xfrm>
            <a:custGeom>
              <a:avLst/>
              <a:gdLst/>
              <a:ahLst/>
              <a:cxnLst/>
              <a:rect l="l" t="t" r="r" b="b"/>
              <a:pathLst>
                <a:path w="1146" h="1020" extrusionOk="0">
                  <a:moveTo>
                    <a:pt x="1" y="591"/>
                  </a:moveTo>
                  <a:cubicBezTo>
                    <a:pt x="353" y="415"/>
                    <a:pt x="881" y="0"/>
                    <a:pt x="1082" y="566"/>
                  </a:cubicBezTo>
                  <a:cubicBezTo>
                    <a:pt x="1145" y="730"/>
                    <a:pt x="994" y="1019"/>
                    <a:pt x="730" y="10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2544350" y="327575"/>
              <a:ext cx="4150650" cy="366275"/>
            </a:xfrm>
            <a:custGeom>
              <a:avLst/>
              <a:gdLst/>
              <a:ahLst/>
              <a:cxnLst/>
              <a:rect l="l" t="t" r="r" b="b"/>
              <a:pathLst>
                <a:path w="166026" h="14651" extrusionOk="0">
                  <a:moveTo>
                    <a:pt x="0" y="353"/>
                  </a:moveTo>
                  <a:lnTo>
                    <a:pt x="729" y="14650"/>
                  </a:lnTo>
                  <a:lnTo>
                    <a:pt x="165321" y="14650"/>
                  </a:lnTo>
                  <a:lnTo>
                    <a:pt x="16602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2512600" y="205600"/>
              <a:ext cx="4217925" cy="488250"/>
            </a:xfrm>
            <a:custGeom>
              <a:avLst/>
              <a:gdLst/>
              <a:ahLst/>
              <a:cxnLst/>
              <a:rect l="l" t="t" r="r" b="b"/>
              <a:pathLst>
                <a:path w="168717" h="19530" extrusionOk="0">
                  <a:moveTo>
                    <a:pt x="88564" y="2088"/>
                  </a:moveTo>
                  <a:lnTo>
                    <a:pt x="87294" y="3723"/>
                  </a:lnTo>
                  <a:cubicBezTo>
                    <a:pt x="83761" y="8250"/>
                    <a:pt x="78819" y="10840"/>
                    <a:pt x="73638" y="10903"/>
                  </a:cubicBezTo>
                  <a:lnTo>
                    <a:pt x="73638" y="10903"/>
                  </a:lnTo>
                  <a:lnTo>
                    <a:pt x="0" y="11544"/>
                  </a:lnTo>
                  <a:lnTo>
                    <a:pt x="226" y="14550"/>
                  </a:lnTo>
                  <a:lnTo>
                    <a:pt x="76530" y="14562"/>
                  </a:lnTo>
                  <a:cubicBezTo>
                    <a:pt x="79611" y="14562"/>
                    <a:pt x="82642" y="15455"/>
                    <a:pt x="85370" y="17178"/>
                  </a:cubicBezTo>
                  <a:lnTo>
                    <a:pt x="85370" y="17178"/>
                  </a:lnTo>
                  <a:lnTo>
                    <a:pt x="89105" y="19529"/>
                  </a:lnTo>
                  <a:lnTo>
                    <a:pt x="167295" y="19114"/>
                  </a:lnTo>
                  <a:lnTo>
                    <a:pt x="168716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6728300" y="1449550"/>
              <a:ext cx="21075" cy="69500"/>
            </a:xfrm>
            <a:custGeom>
              <a:avLst/>
              <a:gdLst/>
              <a:ahLst/>
              <a:cxnLst/>
              <a:rect l="l" t="t" r="r" b="b"/>
              <a:pathLst>
                <a:path w="843" h="2780" extrusionOk="0">
                  <a:moveTo>
                    <a:pt x="0" y="2780"/>
                  </a:moveTo>
                  <a:cubicBezTo>
                    <a:pt x="101" y="2000"/>
                    <a:pt x="38" y="1170"/>
                    <a:pt x="327" y="428"/>
                  </a:cubicBezTo>
                  <a:cubicBezTo>
                    <a:pt x="390" y="240"/>
                    <a:pt x="541" y="1"/>
                    <a:pt x="692" y="265"/>
                  </a:cubicBezTo>
                  <a:cubicBezTo>
                    <a:pt x="843" y="516"/>
                    <a:pt x="792" y="856"/>
                    <a:pt x="805" y="1133"/>
                  </a:cubicBezTo>
                  <a:cubicBezTo>
                    <a:pt x="805" y="1573"/>
                    <a:pt x="792" y="2151"/>
                    <a:pt x="0" y="2780"/>
                  </a:cubicBezTo>
                  <a:close/>
                </a:path>
              </a:pathLst>
            </a:custGeom>
            <a:solidFill>
              <a:srgbClr val="D1A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6450400" y="1722425"/>
              <a:ext cx="15725" cy="3500"/>
            </a:xfrm>
            <a:custGeom>
              <a:avLst/>
              <a:gdLst/>
              <a:ahLst/>
              <a:cxnLst/>
              <a:rect l="l" t="t" r="r" b="b"/>
              <a:pathLst>
                <a:path w="629" h="140" extrusionOk="0">
                  <a:moveTo>
                    <a:pt x="201" y="1"/>
                  </a:moveTo>
                  <a:cubicBezTo>
                    <a:pt x="315" y="1"/>
                    <a:pt x="440" y="1"/>
                    <a:pt x="553" y="13"/>
                  </a:cubicBezTo>
                  <a:cubicBezTo>
                    <a:pt x="579" y="38"/>
                    <a:pt x="629" y="101"/>
                    <a:pt x="491" y="126"/>
                  </a:cubicBezTo>
                  <a:cubicBezTo>
                    <a:pt x="377" y="139"/>
                    <a:pt x="0" y="126"/>
                    <a:pt x="76" y="76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2893925" y="1787825"/>
              <a:ext cx="7875" cy="1600"/>
            </a:xfrm>
            <a:custGeom>
              <a:avLst/>
              <a:gdLst/>
              <a:ahLst/>
              <a:cxnLst/>
              <a:rect l="l" t="t" r="r" b="b"/>
              <a:pathLst>
                <a:path w="315" h="64" extrusionOk="0">
                  <a:moveTo>
                    <a:pt x="25" y="0"/>
                  </a:moveTo>
                  <a:cubicBezTo>
                    <a:pt x="0" y="25"/>
                    <a:pt x="13" y="51"/>
                    <a:pt x="51" y="63"/>
                  </a:cubicBezTo>
                  <a:cubicBezTo>
                    <a:pt x="76" y="63"/>
                    <a:pt x="139" y="63"/>
                    <a:pt x="164" y="63"/>
                  </a:cubicBezTo>
                  <a:cubicBezTo>
                    <a:pt x="189" y="63"/>
                    <a:pt x="239" y="51"/>
                    <a:pt x="252" y="51"/>
                  </a:cubicBezTo>
                  <a:cubicBezTo>
                    <a:pt x="315" y="25"/>
                    <a:pt x="201" y="0"/>
                    <a:pt x="113" y="0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2562575" y="1619950"/>
              <a:ext cx="4287725" cy="133325"/>
            </a:xfrm>
            <a:custGeom>
              <a:avLst/>
              <a:gdLst/>
              <a:ahLst/>
              <a:cxnLst/>
              <a:rect l="l" t="t" r="r" b="b"/>
              <a:pathLst>
                <a:path w="171509" h="5333" extrusionOk="0">
                  <a:moveTo>
                    <a:pt x="47319" y="0"/>
                  </a:moveTo>
                  <a:lnTo>
                    <a:pt x="0" y="5332"/>
                  </a:lnTo>
                  <a:lnTo>
                    <a:pt x="171508" y="5332"/>
                  </a:lnTo>
                  <a:lnTo>
                    <a:pt x="138462" y="1233"/>
                  </a:lnTo>
                  <a:close/>
                </a:path>
              </a:pathLst>
            </a:custGeom>
            <a:solidFill>
              <a:srgbClr val="C3B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6661025" y="1744125"/>
              <a:ext cx="384175" cy="15750"/>
            </a:xfrm>
            <a:custGeom>
              <a:avLst/>
              <a:gdLst/>
              <a:ahLst/>
              <a:cxnLst/>
              <a:rect l="l" t="t" r="r" b="b"/>
              <a:pathLst>
                <a:path w="15367" h="630" extrusionOk="0">
                  <a:moveTo>
                    <a:pt x="7256" y="0"/>
                  </a:moveTo>
                  <a:lnTo>
                    <a:pt x="0" y="202"/>
                  </a:lnTo>
                  <a:lnTo>
                    <a:pt x="9016" y="629"/>
                  </a:lnTo>
                  <a:lnTo>
                    <a:pt x="15367" y="365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9524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5858425" y="1072325"/>
              <a:ext cx="63525" cy="588200"/>
            </a:xfrm>
            <a:custGeom>
              <a:avLst/>
              <a:gdLst/>
              <a:ahLst/>
              <a:cxnLst/>
              <a:rect l="l" t="t" r="r" b="b"/>
              <a:pathLst>
                <a:path w="2541" h="23528" extrusionOk="0">
                  <a:moveTo>
                    <a:pt x="655" y="76"/>
                  </a:moveTo>
                  <a:lnTo>
                    <a:pt x="1" y="23527"/>
                  </a:lnTo>
                  <a:lnTo>
                    <a:pt x="1535" y="23527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5834225" y="1074200"/>
              <a:ext cx="40575" cy="586325"/>
            </a:xfrm>
            <a:custGeom>
              <a:avLst/>
              <a:gdLst/>
              <a:ahLst/>
              <a:cxnLst/>
              <a:rect l="l" t="t" r="r" b="b"/>
              <a:pathLst>
                <a:path w="1623" h="23453" extrusionOk="0">
                  <a:moveTo>
                    <a:pt x="1623" y="1"/>
                  </a:moveTo>
                  <a:lnTo>
                    <a:pt x="114" y="755"/>
                  </a:lnTo>
                  <a:lnTo>
                    <a:pt x="1" y="23452"/>
                  </a:lnTo>
                  <a:lnTo>
                    <a:pt x="969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3560075" y="1660500"/>
              <a:ext cx="2449900" cy="23925"/>
            </a:xfrm>
            <a:custGeom>
              <a:avLst/>
              <a:gdLst/>
              <a:ahLst/>
              <a:cxnLst/>
              <a:rect l="l" t="t" r="r" b="b"/>
              <a:pathLst>
                <a:path w="97996" h="957" extrusionOk="0">
                  <a:moveTo>
                    <a:pt x="0" y="0"/>
                  </a:moveTo>
                  <a:lnTo>
                    <a:pt x="97996" y="0"/>
                  </a:lnTo>
                  <a:lnTo>
                    <a:pt x="97996" y="956"/>
                  </a:lnTo>
                  <a:lnTo>
                    <a:pt x="0" y="956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5833900" y="1074200"/>
              <a:ext cx="40900" cy="206575"/>
            </a:xfrm>
            <a:custGeom>
              <a:avLst/>
              <a:gdLst/>
              <a:ahLst/>
              <a:cxnLst/>
              <a:rect l="l" t="t" r="r" b="b"/>
              <a:pathLst>
                <a:path w="1636" h="8263" extrusionOk="0">
                  <a:moveTo>
                    <a:pt x="1" y="8262"/>
                  </a:moveTo>
                  <a:lnTo>
                    <a:pt x="1636" y="1"/>
                  </a:lnTo>
                  <a:lnTo>
                    <a:pt x="127" y="755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3591200" y="867975"/>
              <a:ext cx="2407775" cy="33350"/>
            </a:xfrm>
            <a:custGeom>
              <a:avLst/>
              <a:gdLst/>
              <a:ahLst/>
              <a:cxnLst/>
              <a:rect l="l" t="t" r="r" b="b"/>
              <a:pathLst>
                <a:path w="96311" h="1334" extrusionOk="0">
                  <a:moveTo>
                    <a:pt x="0" y="1"/>
                  </a:moveTo>
                  <a:lnTo>
                    <a:pt x="88" y="1334"/>
                  </a:lnTo>
                  <a:lnTo>
                    <a:pt x="96311" y="1334"/>
                  </a:lnTo>
                  <a:lnTo>
                    <a:pt x="9631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5866300" y="1221650"/>
              <a:ext cx="49375" cy="151225"/>
            </a:xfrm>
            <a:custGeom>
              <a:avLst/>
              <a:gdLst/>
              <a:ahLst/>
              <a:cxnLst/>
              <a:rect l="l" t="t" r="r" b="b"/>
              <a:pathLst>
                <a:path w="1975" h="6049" extrusionOk="0">
                  <a:moveTo>
                    <a:pt x="1974" y="0"/>
                  </a:moveTo>
                  <a:lnTo>
                    <a:pt x="151" y="692"/>
                  </a:lnTo>
                  <a:lnTo>
                    <a:pt x="0" y="6049"/>
                  </a:lnTo>
                  <a:lnTo>
                    <a:pt x="1761" y="4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3879150" y="1660500"/>
              <a:ext cx="37450" cy="23925"/>
            </a:xfrm>
            <a:custGeom>
              <a:avLst/>
              <a:gdLst/>
              <a:ahLst/>
              <a:cxnLst/>
              <a:rect l="l" t="t" r="r" b="b"/>
              <a:pathLst>
                <a:path w="1498" h="957" extrusionOk="0">
                  <a:moveTo>
                    <a:pt x="1" y="0"/>
                  </a:moveTo>
                  <a:lnTo>
                    <a:pt x="1497" y="0"/>
                  </a:lnTo>
                  <a:lnTo>
                    <a:pt x="1497" y="956"/>
                  </a:lnTo>
                  <a:lnTo>
                    <a:pt x="1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4433075" y="1660500"/>
              <a:ext cx="21725" cy="23925"/>
            </a:xfrm>
            <a:custGeom>
              <a:avLst/>
              <a:gdLst/>
              <a:ahLst/>
              <a:cxnLst/>
              <a:rect l="l" t="t" r="r" b="b"/>
              <a:pathLst>
                <a:path w="869" h="957" extrusionOk="0">
                  <a:moveTo>
                    <a:pt x="1" y="956"/>
                  </a:moveTo>
                  <a:lnTo>
                    <a:pt x="1" y="0"/>
                  </a:lnTo>
                  <a:lnTo>
                    <a:pt x="868" y="0"/>
                  </a:lnTo>
                  <a:lnTo>
                    <a:pt x="71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4484950" y="1660500"/>
              <a:ext cx="1363750" cy="23925"/>
            </a:xfrm>
            <a:custGeom>
              <a:avLst/>
              <a:gdLst/>
              <a:ahLst/>
              <a:cxnLst/>
              <a:rect l="l" t="t" r="r" b="b"/>
              <a:pathLst>
                <a:path w="54550" h="957" extrusionOk="0">
                  <a:moveTo>
                    <a:pt x="0" y="956"/>
                  </a:moveTo>
                  <a:lnTo>
                    <a:pt x="164" y="0"/>
                  </a:lnTo>
                  <a:lnTo>
                    <a:pt x="54550" y="0"/>
                  </a:lnTo>
                  <a:lnTo>
                    <a:pt x="54386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5921925" y="1472500"/>
              <a:ext cx="77675" cy="167275"/>
            </a:xfrm>
            <a:custGeom>
              <a:avLst/>
              <a:gdLst/>
              <a:ahLst/>
              <a:cxnLst/>
              <a:rect l="l" t="t" r="r" b="b"/>
              <a:pathLst>
                <a:path w="3107" h="6691" extrusionOk="0">
                  <a:moveTo>
                    <a:pt x="1" y="466"/>
                  </a:moveTo>
                  <a:lnTo>
                    <a:pt x="1" y="6691"/>
                  </a:lnTo>
                  <a:lnTo>
                    <a:pt x="2830" y="6691"/>
                  </a:lnTo>
                  <a:lnTo>
                    <a:pt x="3094" y="1560"/>
                  </a:lnTo>
                  <a:lnTo>
                    <a:pt x="2390" y="1560"/>
                  </a:lnTo>
                  <a:lnTo>
                    <a:pt x="2390" y="944"/>
                  </a:lnTo>
                  <a:lnTo>
                    <a:pt x="3069" y="944"/>
                  </a:lnTo>
                  <a:lnTo>
                    <a:pt x="3107" y="353"/>
                  </a:lnTo>
                  <a:cubicBezTo>
                    <a:pt x="3107" y="353"/>
                    <a:pt x="2516" y="1"/>
                    <a:pt x="1648" y="1"/>
                  </a:cubicBezTo>
                  <a:lnTo>
                    <a:pt x="1648" y="1"/>
                  </a:lnTo>
                  <a:cubicBezTo>
                    <a:pt x="1170" y="1"/>
                    <a:pt x="604" y="114"/>
                    <a:pt x="1" y="466"/>
                  </a:cubicBezTo>
                </a:path>
              </a:pathLst>
            </a:custGeom>
            <a:solidFill>
              <a:srgbClr val="5D1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5979775" y="1496075"/>
              <a:ext cx="12925" cy="15450"/>
            </a:xfrm>
            <a:custGeom>
              <a:avLst/>
              <a:gdLst/>
              <a:ahLst/>
              <a:cxnLst/>
              <a:rect l="l" t="t" r="r" b="b"/>
              <a:pathLst>
                <a:path w="517" h="618" extrusionOk="0">
                  <a:moveTo>
                    <a:pt x="1" y="1"/>
                  </a:moveTo>
                  <a:lnTo>
                    <a:pt x="1" y="617"/>
                  </a:lnTo>
                  <a:lnTo>
                    <a:pt x="466" y="617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42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5939850" y="1639750"/>
              <a:ext cx="6950" cy="20775"/>
            </a:xfrm>
            <a:custGeom>
              <a:avLst/>
              <a:gdLst/>
              <a:ahLst/>
              <a:cxnLst/>
              <a:rect l="l" t="t" r="r" b="b"/>
              <a:pathLst>
                <a:path w="27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52" y="83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5969400" y="1639750"/>
              <a:ext cx="5700" cy="20775"/>
            </a:xfrm>
            <a:custGeom>
              <a:avLst/>
              <a:gdLst/>
              <a:ahLst/>
              <a:cxnLst/>
              <a:rect l="l" t="t" r="r" b="b"/>
              <a:pathLst>
                <a:path w="22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02" y="83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6727975" y="1377575"/>
              <a:ext cx="254675" cy="250250"/>
            </a:xfrm>
            <a:custGeom>
              <a:avLst/>
              <a:gdLst/>
              <a:ahLst/>
              <a:cxnLst/>
              <a:rect l="l" t="t" r="r" b="b"/>
              <a:pathLst>
                <a:path w="10187" h="10010" extrusionOk="0">
                  <a:moveTo>
                    <a:pt x="1" y="0"/>
                  </a:moveTo>
                  <a:lnTo>
                    <a:pt x="252" y="10010"/>
                  </a:lnTo>
                  <a:lnTo>
                    <a:pt x="9809" y="9947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6717600" y="1377575"/>
              <a:ext cx="16700" cy="250250"/>
            </a:xfrm>
            <a:custGeom>
              <a:avLst/>
              <a:gdLst/>
              <a:ahLst/>
              <a:cxnLst/>
              <a:rect l="l" t="t" r="r" b="b"/>
              <a:pathLst>
                <a:path w="668" h="10010" extrusionOk="0">
                  <a:moveTo>
                    <a:pt x="416" y="0"/>
                  </a:moveTo>
                  <a:lnTo>
                    <a:pt x="1" y="0"/>
                  </a:lnTo>
                  <a:lnTo>
                    <a:pt x="416" y="10010"/>
                  </a:lnTo>
                  <a:lnTo>
                    <a:pt x="667" y="1001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6790225" y="1408375"/>
              <a:ext cx="119475" cy="187075"/>
            </a:xfrm>
            <a:custGeom>
              <a:avLst/>
              <a:gdLst/>
              <a:ahLst/>
              <a:cxnLst/>
              <a:rect l="l" t="t" r="r" b="b"/>
              <a:pathLst>
                <a:path w="4779" h="7483" extrusionOk="0">
                  <a:moveTo>
                    <a:pt x="742" y="3232"/>
                  </a:moveTo>
                  <a:cubicBezTo>
                    <a:pt x="1" y="3823"/>
                    <a:pt x="101" y="4980"/>
                    <a:pt x="944" y="5433"/>
                  </a:cubicBezTo>
                  <a:lnTo>
                    <a:pt x="944" y="5433"/>
                  </a:lnTo>
                  <a:lnTo>
                    <a:pt x="4779" y="7483"/>
                  </a:lnTo>
                  <a:lnTo>
                    <a:pt x="4779" y="6301"/>
                  </a:lnTo>
                  <a:cubicBezTo>
                    <a:pt x="4779" y="5445"/>
                    <a:pt x="4326" y="4641"/>
                    <a:pt x="3584" y="4201"/>
                  </a:cubicBezTo>
                  <a:lnTo>
                    <a:pt x="3584" y="4201"/>
                  </a:lnTo>
                  <a:lnTo>
                    <a:pt x="3987" y="3823"/>
                  </a:lnTo>
                  <a:cubicBezTo>
                    <a:pt x="4490" y="3358"/>
                    <a:pt x="4779" y="2704"/>
                    <a:pt x="4779" y="2013"/>
                  </a:cubicBezTo>
                  <a:lnTo>
                    <a:pt x="4779" y="2013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6896800" y="1627175"/>
              <a:ext cx="12900" cy="101575"/>
            </a:xfrm>
            <a:custGeom>
              <a:avLst/>
              <a:gdLst/>
              <a:ahLst/>
              <a:cxnLst/>
              <a:rect l="l" t="t" r="r" b="b"/>
              <a:pathLst>
                <a:path w="516" h="4063" extrusionOk="0">
                  <a:moveTo>
                    <a:pt x="214" y="1"/>
                  </a:moveTo>
                  <a:lnTo>
                    <a:pt x="0" y="4062"/>
                  </a:lnTo>
                  <a:lnTo>
                    <a:pt x="202" y="4062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6889575" y="1627175"/>
              <a:ext cx="12600" cy="101575"/>
            </a:xfrm>
            <a:custGeom>
              <a:avLst/>
              <a:gdLst/>
              <a:ahLst/>
              <a:cxnLst/>
              <a:rect l="l" t="t" r="r" b="b"/>
              <a:pathLst>
                <a:path w="504" h="4063" extrusionOk="0">
                  <a:moveTo>
                    <a:pt x="289" y="4062"/>
                  </a:moveTo>
                  <a:lnTo>
                    <a:pt x="0" y="4062"/>
                  </a:lnTo>
                  <a:lnTo>
                    <a:pt x="0" y="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6900250" y="1627175"/>
              <a:ext cx="9450" cy="30825"/>
            </a:xfrm>
            <a:custGeom>
              <a:avLst/>
              <a:gdLst/>
              <a:ahLst/>
              <a:cxnLst/>
              <a:rect l="l" t="t" r="r" b="b"/>
              <a:pathLst>
                <a:path w="378" h="1233" extrusionOk="0">
                  <a:moveTo>
                    <a:pt x="315" y="944"/>
                  </a:moveTo>
                  <a:lnTo>
                    <a:pt x="1" y="1233"/>
                  </a:lnTo>
                  <a:lnTo>
                    <a:pt x="76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6824175" y="1627175"/>
              <a:ext cx="8825" cy="101575"/>
            </a:xfrm>
            <a:custGeom>
              <a:avLst/>
              <a:gdLst/>
              <a:ahLst/>
              <a:cxnLst/>
              <a:rect l="l" t="t" r="r" b="b"/>
              <a:pathLst>
                <a:path w="353" h="4063" extrusionOk="0">
                  <a:moveTo>
                    <a:pt x="1" y="1"/>
                  </a:moveTo>
                  <a:lnTo>
                    <a:pt x="151" y="4062"/>
                  </a:lnTo>
                  <a:lnTo>
                    <a:pt x="353" y="406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6811600" y="1627175"/>
              <a:ext cx="16375" cy="101575"/>
            </a:xfrm>
            <a:custGeom>
              <a:avLst/>
              <a:gdLst/>
              <a:ahLst/>
              <a:cxnLst/>
              <a:rect l="l" t="t" r="r" b="b"/>
              <a:pathLst>
                <a:path w="655" h="4063" extrusionOk="0">
                  <a:moveTo>
                    <a:pt x="654" y="4062"/>
                  </a:moveTo>
                  <a:lnTo>
                    <a:pt x="365" y="4062"/>
                  </a:lnTo>
                  <a:lnTo>
                    <a:pt x="1" y="1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6824175" y="1627175"/>
              <a:ext cx="8200" cy="30825"/>
            </a:xfrm>
            <a:custGeom>
              <a:avLst/>
              <a:gdLst/>
              <a:ahLst/>
              <a:cxnLst/>
              <a:rect l="l" t="t" r="r" b="b"/>
              <a:pathLst>
                <a:path w="328" h="1233" extrusionOk="0">
                  <a:moveTo>
                    <a:pt x="328" y="944"/>
                  </a:moveTo>
                  <a:lnTo>
                    <a:pt x="38" y="1233"/>
                  </a:lnTo>
                  <a:lnTo>
                    <a:pt x="1" y="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6817250" y="1728725"/>
              <a:ext cx="116975" cy="20450"/>
            </a:xfrm>
            <a:custGeom>
              <a:avLst/>
              <a:gdLst/>
              <a:ahLst/>
              <a:cxnLst/>
              <a:rect l="l" t="t" r="r" b="b"/>
              <a:pathLst>
                <a:path w="4679" h="818" extrusionOk="0">
                  <a:moveTo>
                    <a:pt x="1" y="0"/>
                  </a:moveTo>
                  <a:lnTo>
                    <a:pt x="4679" y="0"/>
                  </a:lnTo>
                  <a:lnTo>
                    <a:pt x="4591" y="818"/>
                  </a:lnTo>
                  <a:lnTo>
                    <a:pt x="51" y="818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6782050" y="1728725"/>
              <a:ext cx="36500" cy="20450"/>
            </a:xfrm>
            <a:custGeom>
              <a:avLst/>
              <a:gdLst/>
              <a:ahLst/>
              <a:cxnLst/>
              <a:rect l="l" t="t" r="r" b="b"/>
              <a:pathLst>
                <a:path w="1460" h="818" extrusionOk="0">
                  <a:moveTo>
                    <a:pt x="1409" y="0"/>
                  </a:moveTo>
                  <a:lnTo>
                    <a:pt x="1" y="101"/>
                  </a:lnTo>
                  <a:lnTo>
                    <a:pt x="151" y="818"/>
                  </a:lnTo>
                  <a:lnTo>
                    <a:pt x="1459" y="81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6832350" y="1646050"/>
              <a:ext cx="63525" cy="51575"/>
            </a:xfrm>
            <a:custGeom>
              <a:avLst/>
              <a:gdLst/>
              <a:ahLst/>
              <a:cxnLst/>
              <a:rect l="l" t="t" r="r" b="b"/>
              <a:pathLst>
                <a:path w="2541" h="2063" extrusionOk="0">
                  <a:moveTo>
                    <a:pt x="1" y="1987"/>
                  </a:moveTo>
                  <a:lnTo>
                    <a:pt x="2541" y="0"/>
                  </a:lnTo>
                  <a:lnTo>
                    <a:pt x="2541" y="164"/>
                  </a:lnTo>
                  <a:lnTo>
                    <a:pt x="1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6831725" y="1646050"/>
              <a:ext cx="63200" cy="51575"/>
            </a:xfrm>
            <a:custGeom>
              <a:avLst/>
              <a:gdLst/>
              <a:ahLst/>
              <a:cxnLst/>
              <a:rect l="l" t="t" r="r" b="b"/>
              <a:pathLst>
                <a:path w="2528" h="2063" extrusionOk="0">
                  <a:moveTo>
                    <a:pt x="2528" y="1987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2528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2562575" y="693825"/>
              <a:ext cx="4114825" cy="246475"/>
            </a:xfrm>
            <a:custGeom>
              <a:avLst/>
              <a:gdLst/>
              <a:ahLst/>
              <a:cxnLst/>
              <a:rect l="l" t="t" r="r" b="b"/>
              <a:pathLst>
                <a:path w="164593" h="9859" extrusionOk="0">
                  <a:moveTo>
                    <a:pt x="0" y="0"/>
                  </a:moveTo>
                  <a:lnTo>
                    <a:pt x="24245" y="9859"/>
                  </a:lnTo>
                  <a:lnTo>
                    <a:pt x="143039" y="985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3087875" y="81705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1" y="1"/>
                  </a:moveTo>
                  <a:lnTo>
                    <a:pt x="2126" y="34455"/>
                  </a:lnTo>
                  <a:lnTo>
                    <a:pt x="7785" y="34455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3282475" y="81705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1" y="34455"/>
                  </a:moveTo>
                  <a:lnTo>
                    <a:pt x="8438" y="34455"/>
                  </a:lnTo>
                  <a:lnTo>
                    <a:pt x="8715" y="34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3299150" y="118957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315" y="19554"/>
                  </a:lnTo>
                  <a:lnTo>
                    <a:pt x="4251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3405400" y="1189575"/>
              <a:ext cx="143700" cy="488875"/>
            </a:xfrm>
            <a:custGeom>
              <a:avLst/>
              <a:gdLst/>
              <a:ahLst/>
              <a:cxnLst/>
              <a:rect l="l" t="t" r="r" b="b"/>
              <a:pathLst>
                <a:path w="5748" h="19555" extrusionOk="0">
                  <a:moveTo>
                    <a:pt x="1" y="19554"/>
                  </a:moveTo>
                  <a:lnTo>
                    <a:pt x="5206" y="19554"/>
                  </a:lnTo>
                  <a:lnTo>
                    <a:pt x="5747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3412950" y="1409950"/>
              <a:ext cx="61000" cy="117900"/>
            </a:xfrm>
            <a:custGeom>
              <a:avLst/>
              <a:gdLst/>
              <a:ahLst/>
              <a:cxnLst/>
              <a:rect l="l" t="t" r="r" b="b"/>
              <a:pathLst>
                <a:path w="2440" h="4716" extrusionOk="0">
                  <a:moveTo>
                    <a:pt x="0" y="4716"/>
                  </a:moveTo>
                  <a:lnTo>
                    <a:pt x="0" y="0"/>
                  </a:lnTo>
                  <a:lnTo>
                    <a:pt x="2440" y="151"/>
                  </a:lnTo>
                  <a:lnTo>
                    <a:pt x="2352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3477075" y="121032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1" y="17618"/>
                  </a:moveTo>
                  <a:lnTo>
                    <a:pt x="365" y="1"/>
                  </a:lnTo>
                  <a:lnTo>
                    <a:pt x="2516" y="202"/>
                  </a:lnTo>
                  <a:lnTo>
                    <a:pt x="2050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3489025" y="1339525"/>
              <a:ext cx="89925" cy="310000"/>
            </a:xfrm>
            <a:custGeom>
              <a:avLst/>
              <a:gdLst/>
              <a:ahLst/>
              <a:cxnLst/>
              <a:rect l="l" t="t" r="r" b="b"/>
              <a:pathLst>
                <a:path w="3597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370" y="5609"/>
                    <a:pt x="2339" y="9419"/>
                  </a:cubicBezTo>
                  <a:cubicBezTo>
                    <a:pt x="2000" y="10651"/>
                    <a:pt x="1220" y="11595"/>
                    <a:pt x="38" y="12223"/>
                  </a:cubicBezTo>
                  <a:lnTo>
                    <a:pt x="139" y="12399"/>
                  </a:lnTo>
                  <a:cubicBezTo>
                    <a:pt x="1371" y="11758"/>
                    <a:pt x="2188" y="10765"/>
                    <a:pt x="2541" y="9469"/>
                  </a:cubicBezTo>
                  <a:cubicBezTo>
                    <a:pt x="3597" y="5584"/>
                    <a:pt x="214" y="51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3506325" y="133952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546" y="5747"/>
                    <a:pt x="2502" y="9532"/>
                  </a:cubicBezTo>
                  <a:cubicBezTo>
                    <a:pt x="2175" y="10727"/>
                    <a:pt x="1421" y="11632"/>
                    <a:pt x="252" y="12223"/>
                  </a:cubicBezTo>
                  <a:lnTo>
                    <a:pt x="352" y="12399"/>
                  </a:lnTo>
                  <a:cubicBezTo>
                    <a:pt x="1572" y="11796"/>
                    <a:pt x="2364" y="10840"/>
                    <a:pt x="2704" y="9583"/>
                  </a:cubicBezTo>
                  <a:cubicBezTo>
                    <a:pt x="3772" y="5710"/>
                    <a:pt x="327" y="227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3521100" y="1344250"/>
              <a:ext cx="93075" cy="308725"/>
            </a:xfrm>
            <a:custGeom>
              <a:avLst/>
              <a:gdLst/>
              <a:ahLst/>
              <a:cxnLst/>
              <a:rect l="l" t="t" r="r" b="b"/>
              <a:pathLst>
                <a:path w="3723" h="12349" extrusionOk="0">
                  <a:moveTo>
                    <a:pt x="176" y="0"/>
                  </a:moveTo>
                  <a:lnTo>
                    <a:pt x="0" y="114"/>
                  </a:lnTo>
                  <a:cubicBezTo>
                    <a:pt x="25" y="164"/>
                    <a:pt x="3496" y="5785"/>
                    <a:pt x="2389" y="9532"/>
                  </a:cubicBezTo>
                  <a:cubicBezTo>
                    <a:pt x="2025" y="10714"/>
                    <a:pt x="1245" y="11607"/>
                    <a:pt x="38" y="12160"/>
                  </a:cubicBezTo>
                  <a:lnTo>
                    <a:pt x="126" y="12349"/>
                  </a:lnTo>
                  <a:cubicBezTo>
                    <a:pt x="1383" y="11770"/>
                    <a:pt x="2213" y="10840"/>
                    <a:pt x="2590" y="9582"/>
                  </a:cubicBezTo>
                  <a:cubicBezTo>
                    <a:pt x="3722" y="5747"/>
                    <a:pt x="314" y="227"/>
                    <a:pt x="176" y="0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3042625" y="1666775"/>
              <a:ext cx="411525" cy="31800"/>
            </a:xfrm>
            <a:custGeom>
              <a:avLst/>
              <a:gdLst/>
              <a:ahLst/>
              <a:cxnLst/>
              <a:rect l="l" t="t" r="r" b="b"/>
              <a:pathLst>
                <a:path w="16461" h="1272" extrusionOk="0">
                  <a:moveTo>
                    <a:pt x="0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3454125" y="1666775"/>
              <a:ext cx="217575" cy="31800"/>
            </a:xfrm>
            <a:custGeom>
              <a:avLst/>
              <a:gdLst/>
              <a:ahLst/>
              <a:cxnLst/>
              <a:rect l="l" t="t" r="r" b="b"/>
              <a:pathLst>
                <a:path w="8703" h="1272" extrusionOk="0">
                  <a:moveTo>
                    <a:pt x="8702" y="1271"/>
                  </a:moveTo>
                  <a:lnTo>
                    <a:pt x="1" y="1271"/>
                  </a:lnTo>
                  <a:lnTo>
                    <a:pt x="1" y="1"/>
                  </a:lnTo>
                  <a:lnTo>
                    <a:pt x="840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3166175" y="1033975"/>
              <a:ext cx="43700" cy="146500"/>
            </a:xfrm>
            <a:custGeom>
              <a:avLst/>
              <a:gdLst/>
              <a:ahLst/>
              <a:cxnLst/>
              <a:rect l="l" t="t" r="r" b="b"/>
              <a:pathLst>
                <a:path w="1748" h="5860" extrusionOk="0">
                  <a:moveTo>
                    <a:pt x="0" y="0"/>
                  </a:moveTo>
                  <a:lnTo>
                    <a:pt x="0" y="1170"/>
                  </a:lnTo>
                  <a:lnTo>
                    <a:pt x="579" y="1170"/>
                  </a:lnTo>
                  <a:lnTo>
                    <a:pt x="579" y="5860"/>
                  </a:lnTo>
                  <a:lnTo>
                    <a:pt x="1748" y="586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6068750" y="81705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0" y="1"/>
                  </a:moveTo>
                  <a:lnTo>
                    <a:pt x="0" y="34455"/>
                  </a:lnTo>
                  <a:lnTo>
                    <a:pt x="5646" y="34455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5850875" y="81705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8715" y="34455"/>
                  </a:moveTo>
                  <a:lnTo>
                    <a:pt x="265" y="34455"/>
                  </a:lnTo>
                  <a:lnTo>
                    <a:pt x="1" y="3433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5932000" y="118957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541" y="19554"/>
                  </a:lnTo>
                  <a:lnTo>
                    <a:pt x="4477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5802150" y="1189575"/>
              <a:ext cx="143375" cy="488875"/>
            </a:xfrm>
            <a:custGeom>
              <a:avLst/>
              <a:gdLst/>
              <a:ahLst/>
              <a:cxnLst/>
              <a:rect l="l" t="t" r="r" b="b"/>
              <a:pathLst>
                <a:path w="5735" h="19555" extrusionOk="0">
                  <a:moveTo>
                    <a:pt x="5735" y="19554"/>
                  </a:moveTo>
                  <a:lnTo>
                    <a:pt x="529" y="19554"/>
                  </a:lnTo>
                  <a:lnTo>
                    <a:pt x="1" y="629"/>
                  </a:lnTo>
                  <a:lnTo>
                    <a:pt x="5735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5876975" y="1409950"/>
              <a:ext cx="61325" cy="117900"/>
            </a:xfrm>
            <a:custGeom>
              <a:avLst/>
              <a:gdLst/>
              <a:ahLst/>
              <a:cxnLst/>
              <a:rect l="l" t="t" r="r" b="b"/>
              <a:pathLst>
                <a:path w="2453" h="4716" extrusionOk="0">
                  <a:moveTo>
                    <a:pt x="2453" y="4716"/>
                  </a:moveTo>
                  <a:lnTo>
                    <a:pt x="2453" y="0"/>
                  </a:lnTo>
                  <a:lnTo>
                    <a:pt x="1" y="151"/>
                  </a:lnTo>
                  <a:lnTo>
                    <a:pt x="101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5810950" y="121032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2516" y="17618"/>
                  </a:moveTo>
                  <a:lnTo>
                    <a:pt x="2151" y="1"/>
                  </a:lnTo>
                  <a:lnTo>
                    <a:pt x="1" y="202"/>
                  </a:lnTo>
                  <a:lnTo>
                    <a:pt x="479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5771975" y="1339525"/>
              <a:ext cx="89950" cy="310000"/>
            </a:xfrm>
            <a:custGeom>
              <a:avLst/>
              <a:gdLst/>
              <a:ahLst/>
              <a:cxnLst/>
              <a:rect l="l" t="t" r="r" b="b"/>
              <a:pathLst>
                <a:path w="3598" h="12400" extrusionOk="0">
                  <a:moveTo>
                    <a:pt x="3421" y="1"/>
                  </a:moveTo>
                  <a:cubicBezTo>
                    <a:pt x="3383" y="51"/>
                    <a:pt x="1" y="5584"/>
                    <a:pt x="1057" y="9469"/>
                  </a:cubicBezTo>
                  <a:cubicBezTo>
                    <a:pt x="1422" y="10765"/>
                    <a:pt x="2226" y="11758"/>
                    <a:pt x="3459" y="12399"/>
                  </a:cubicBezTo>
                  <a:lnTo>
                    <a:pt x="3559" y="12223"/>
                  </a:lnTo>
                  <a:cubicBezTo>
                    <a:pt x="2377" y="11595"/>
                    <a:pt x="1598" y="10651"/>
                    <a:pt x="1258" y="9419"/>
                  </a:cubicBezTo>
                  <a:cubicBezTo>
                    <a:pt x="227" y="5609"/>
                    <a:pt x="3572" y="164"/>
                    <a:pt x="3597" y="114"/>
                  </a:cubicBezTo>
                  <a:lnTo>
                    <a:pt x="3421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5750300" y="133952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3596" y="1"/>
                  </a:moveTo>
                  <a:cubicBezTo>
                    <a:pt x="3446" y="227"/>
                    <a:pt x="0" y="5710"/>
                    <a:pt x="1069" y="9583"/>
                  </a:cubicBezTo>
                  <a:cubicBezTo>
                    <a:pt x="1408" y="10840"/>
                    <a:pt x="2201" y="11796"/>
                    <a:pt x="3420" y="12399"/>
                  </a:cubicBezTo>
                  <a:lnTo>
                    <a:pt x="3521" y="12223"/>
                  </a:lnTo>
                  <a:cubicBezTo>
                    <a:pt x="2352" y="11632"/>
                    <a:pt x="1597" y="10727"/>
                    <a:pt x="1270" y="9532"/>
                  </a:cubicBezTo>
                  <a:cubicBezTo>
                    <a:pt x="226" y="5747"/>
                    <a:pt x="3735" y="164"/>
                    <a:pt x="3772" y="114"/>
                  </a:cubicBezTo>
                  <a:lnTo>
                    <a:pt x="3596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5736775" y="1344250"/>
              <a:ext cx="93400" cy="308725"/>
            </a:xfrm>
            <a:custGeom>
              <a:avLst/>
              <a:gdLst/>
              <a:ahLst/>
              <a:cxnLst/>
              <a:rect l="l" t="t" r="r" b="b"/>
              <a:pathLst>
                <a:path w="3736" h="12349" extrusionOk="0">
                  <a:moveTo>
                    <a:pt x="3559" y="0"/>
                  </a:moveTo>
                  <a:cubicBezTo>
                    <a:pt x="3408" y="227"/>
                    <a:pt x="0" y="5747"/>
                    <a:pt x="1145" y="9582"/>
                  </a:cubicBezTo>
                  <a:cubicBezTo>
                    <a:pt x="1509" y="10840"/>
                    <a:pt x="2339" y="11770"/>
                    <a:pt x="3597" y="12349"/>
                  </a:cubicBezTo>
                  <a:lnTo>
                    <a:pt x="3685" y="12160"/>
                  </a:lnTo>
                  <a:cubicBezTo>
                    <a:pt x="2490" y="11607"/>
                    <a:pt x="1698" y="10714"/>
                    <a:pt x="1346" y="9532"/>
                  </a:cubicBezTo>
                  <a:cubicBezTo>
                    <a:pt x="227" y="5785"/>
                    <a:pt x="3697" y="164"/>
                    <a:pt x="3735" y="114"/>
                  </a:cubicBezTo>
                  <a:lnTo>
                    <a:pt x="3559" y="0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5896775" y="166677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6461" y="1"/>
                  </a:moveTo>
                  <a:lnTo>
                    <a:pt x="1" y="1"/>
                  </a:lnTo>
                  <a:lnTo>
                    <a:pt x="1" y="1271"/>
                  </a:lnTo>
                  <a:lnTo>
                    <a:pt x="1646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5686775" y="1666775"/>
              <a:ext cx="210025" cy="31800"/>
            </a:xfrm>
            <a:custGeom>
              <a:avLst/>
              <a:gdLst/>
              <a:ahLst/>
              <a:cxnLst/>
              <a:rect l="l" t="t" r="r" b="b"/>
              <a:pathLst>
                <a:path w="8401" h="1272" extrusionOk="0">
                  <a:moveTo>
                    <a:pt x="202" y="1271"/>
                  </a:moveTo>
                  <a:lnTo>
                    <a:pt x="8401" y="1271"/>
                  </a:lnTo>
                  <a:lnTo>
                    <a:pt x="8401" y="1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6108350" y="1033975"/>
              <a:ext cx="102825" cy="146500"/>
            </a:xfrm>
            <a:custGeom>
              <a:avLst/>
              <a:gdLst/>
              <a:ahLst/>
              <a:cxnLst/>
              <a:rect l="l" t="t" r="r" b="b"/>
              <a:pathLst>
                <a:path w="4113" h="5860" extrusionOk="0">
                  <a:moveTo>
                    <a:pt x="1" y="0"/>
                  </a:moveTo>
                  <a:lnTo>
                    <a:pt x="1" y="1170"/>
                  </a:lnTo>
                  <a:lnTo>
                    <a:pt x="2352" y="1170"/>
                  </a:lnTo>
                  <a:cubicBezTo>
                    <a:pt x="2428" y="1170"/>
                    <a:pt x="2503" y="1182"/>
                    <a:pt x="2579" y="1220"/>
                  </a:cubicBezTo>
                  <a:cubicBezTo>
                    <a:pt x="2654" y="1245"/>
                    <a:pt x="2717" y="1283"/>
                    <a:pt x="2767" y="1346"/>
                  </a:cubicBezTo>
                  <a:cubicBezTo>
                    <a:pt x="2817" y="1396"/>
                    <a:pt x="2855" y="1459"/>
                    <a:pt x="2893" y="1522"/>
                  </a:cubicBezTo>
                  <a:cubicBezTo>
                    <a:pt x="2918" y="1597"/>
                    <a:pt x="2931" y="1673"/>
                    <a:pt x="2931" y="1748"/>
                  </a:cubicBezTo>
                  <a:cubicBezTo>
                    <a:pt x="2931" y="1836"/>
                    <a:pt x="2918" y="1911"/>
                    <a:pt x="2893" y="1987"/>
                  </a:cubicBezTo>
                  <a:cubicBezTo>
                    <a:pt x="2855" y="2062"/>
                    <a:pt x="2817" y="2125"/>
                    <a:pt x="2767" y="2176"/>
                  </a:cubicBezTo>
                  <a:cubicBezTo>
                    <a:pt x="2717" y="2226"/>
                    <a:pt x="2654" y="2264"/>
                    <a:pt x="2579" y="2301"/>
                  </a:cubicBezTo>
                  <a:cubicBezTo>
                    <a:pt x="2503" y="2326"/>
                    <a:pt x="2428" y="2339"/>
                    <a:pt x="2352" y="2339"/>
                  </a:cubicBezTo>
                  <a:lnTo>
                    <a:pt x="755" y="2339"/>
                  </a:lnTo>
                  <a:lnTo>
                    <a:pt x="755" y="3508"/>
                  </a:lnTo>
                  <a:lnTo>
                    <a:pt x="2352" y="3508"/>
                  </a:lnTo>
                  <a:cubicBezTo>
                    <a:pt x="2428" y="3508"/>
                    <a:pt x="2503" y="3534"/>
                    <a:pt x="2579" y="3559"/>
                  </a:cubicBezTo>
                  <a:cubicBezTo>
                    <a:pt x="2654" y="3584"/>
                    <a:pt x="2717" y="3634"/>
                    <a:pt x="2767" y="3685"/>
                  </a:cubicBezTo>
                  <a:cubicBezTo>
                    <a:pt x="2817" y="3735"/>
                    <a:pt x="2855" y="3798"/>
                    <a:pt x="2893" y="3873"/>
                  </a:cubicBezTo>
                  <a:cubicBezTo>
                    <a:pt x="2918" y="3936"/>
                    <a:pt x="2931" y="4011"/>
                    <a:pt x="2931" y="4099"/>
                  </a:cubicBezTo>
                  <a:cubicBezTo>
                    <a:pt x="2931" y="4175"/>
                    <a:pt x="2918" y="4263"/>
                    <a:pt x="2893" y="4326"/>
                  </a:cubicBezTo>
                  <a:cubicBezTo>
                    <a:pt x="2855" y="4401"/>
                    <a:pt x="2817" y="4464"/>
                    <a:pt x="2767" y="4514"/>
                  </a:cubicBezTo>
                  <a:cubicBezTo>
                    <a:pt x="2717" y="4565"/>
                    <a:pt x="2654" y="4602"/>
                    <a:pt x="2579" y="4640"/>
                  </a:cubicBezTo>
                  <a:cubicBezTo>
                    <a:pt x="2503" y="4665"/>
                    <a:pt x="2428" y="4678"/>
                    <a:pt x="2352" y="4678"/>
                  </a:cubicBezTo>
                  <a:lnTo>
                    <a:pt x="1" y="4678"/>
                  </a:lnTo>
                  <a:lnTo>
                    <a:pt x="1" y="5860"/>
                  </a:lnTo>
                  <a:lnTo>
                    <a:pt x="2352" y="5860"/>
                  </a:lnTo>
                  <a:cubicBezTo>
                    <a:pt x="2591" y="5860"/>
                    <a:pt x="2817" y="5810"/>
                    <a:pt x="3031" y="5722"/>
                  </a:cubicBezTo>
                  <a:cubicBezTo>
                    <a:pt x="3245" y="5621"/>
                    <a:pt x="3434" y="5495"/>
                    <a:pt x="3585" y="5344"/>
                  </a:cubicBezTo>
                  <a:cubicBezTo>
                    <a:pt x="3748" y="5181"/>
                    <a:pt x="3874" y="4992"/>
                    <a:pt x="3962" y="4779"/>
                  </a:cubicBezTo>
                  <a:cubicBezTo>
                    <a:pt x="4062" y="4565"/>
                    <a:pt x="4113" y="4338"/>
                    <a:pt x="4113" y="4099"/>
                  </a:cubicBezTo>
                  <a:cubicBezTo>
                    <a:pt x="4113" y="3886"/>
                    <a:pt x="4062" y="3672"/>
                    <a:pt x="3987" y="3471"/>
                  </a:cubicBezTo>
                  <a:cubicBezTo>
                    <a:pt x="3912" y="3270"/>
                    <a:pt x="3798" y="3081"/>
                    <a:pt x="3647" y="2930"/>
                  </a:cubicBezTo>
                  <a:cubicBezTo>
                    <a:pt x="3798" y="2767"/>
                    <a:pt x="3912" y="2591"/>
                    <a:pt x="3987" y="2389"/>
                  </a:cubicBezTo>
                  <a:cubicBezTo>
                    <a:pt x="4062" y="2176"/>
                    <a:pt x="4113" y="1974"/>
                    <a:pt x="4113" y="1748"/>
                  </a:cubicBezTo>
                  <a:cubicBezTo>
                    <a:pt x="4113" y="1509"/>
                    <a:pt x="4062" y="1283"/>
                    <a:pt x="3962" y="1069"/>
                  </a:cubicBezTo>
                  <a:cubicBezTo>
                    <a:pt x="3874" y="855"/>
                    <a:pt x="3748" y="679"/>
                    <a:pt x="3585" y="516"/>
                  </a:cubicBezTo>
                  <a:cubicBezTo>
                    <a:pt x="3434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5216800" y="377250"/>
              <a:ext cx="124525" cy="151550"/>
            </a:xfrm>
            <a:custGeom>
              <a:avLst/>
              <a:gdLst/>
              <a:ahLst/>
              <a:cxnLst/>
              <a:rect l="l" t="t" r="r" b="b"/>
              <a:pathLst>
                <a:path w="4981" h="6062" extrusionOk="0">
                  <a:moveTo>
                    <a:pt x="3019" y="1"/>
                  </a:moveTo>
                  <a:cubicBezTo>
                    <a:pt x="2742" y="1"/>
                    <a:pt x="2478" y="38"/>
                    <a:pt x="2214" y="114"/>
                  </a:cubicBezTo>
                  <a:cubicBezTo>
                    <a:pt x="1962" y="189"/>
                    <a:pt x="1723" y="290"/>
                    <a:pt x="1497" y="416"/>
                  </a:cubicBezTo>
                  <a:cubicBezTo>
                    <a:pt x="1283" y="554"/>
                    <a:pt x="1069" y="705"/>
                    <a:pt x="893" y="893"/>
                  </a:cubicBezTo>
                  <a:cubicBezTo>
                    <a:pt x="705" y="1069"/>
                    <a:pt x="541" y="1283"/>
                    <a:pt x="416" y="1510"/>
                  </a:cubicBezTo>
                  <a:cubicBezTo>
                    <a:pt x="277" y="1723"/>
                    <a:pt x="177" y="1975"/>
                    <a:pt x="114" y="2226"/>
                  </a:cubicBezTo>
                  <a:cubicBezTo>
                    <a:pt x="38" y="2478"/>
                    <a:pt x="1" y="2742"/>
                    <a:pt x="1" y="3031"/>
                  </a:cubicBezTo>
                  <a:cubicBezTo>
                    <a:pt x="1" y="3308"/>
                    <a:pt x="38" y="3572"/>
                    <a:pt x="114" y="3836"/>
                  </a:cubicBezTo>
                  <a:cubicBezTo>
                    <a:pt x="177" y="4087"/>
                    <a:pt x="277" y="4326"/>
                    <a:pt x="416" y="4553"/>
                  </a:cubicBezTo>
                  <a:cubicBezTo>
                    <a:pt x="541" y="4779"/>
                    <a:pt x="705" y="4980"/>
                    <a:pt x="893" y="5169"/>
                  </a:cubicBezTo>
                  <a:cubicBezTo>
                    <a:pt x="1069" y="5357"/>
                    <a:pt x="1283" y="5508"/>
                    <a:pt x="1497" y="5647"/>
                  </a:cubicBezTo>
                  <a:cubicBezTo>
                    <a:pt x="1723" y="5772"/>
                    <a:pt x="1962" y="5873"/>
                    <a:pt x="2214" y="5948"/>
                  </a:cubicBezTo>
                  <a:cubicBezTo>
                    <a:pt x="2478" y="6024"/>
                    <a:pt x="2742" y="6062"/>
                    <a:pt x="3019" y="6062"/>
                  </a:cubicBezTo>
                  <a:cubicBezTo>
                    <a:pt x="3383" y="6062"/>
                    <a:pt x="3735" y="5999"/>
                    <a:pt x="4075" y="5873"/>
                  </a:cubicBezTo>
                  <a:cubicBezTo>
                    <a:pt x="4402" y="5747"/>
                    <a:pt x="4704" y="5571"/>
                    <a:pt x="4980" y="5332"/>
                  </a:cubicBezTo>
                  <a:lnTo>
                    <a:pt x="4980" y="3031"/>
                  </a:lnTo>
                  <a:lnTo>
                    <a:pt x="3848" y="3031"/>
                  </a:lnTo>
                  <a:lnTo>
                    <a:pt x="3848" y="4691"/>
                  </a:lnTo>
                  <a:cubicBezTo>
                    <a:pt x="3723" y="4754"/>
                    <a:pt x="3597" y="4804"/>
                    <a:pt x="3459" y="4842"/>
                  </a:cubicBezTo>
                  <a:cubicBezTo>
                    <a:pt x="3320" y="4880"/>
                    <a:pt x="3169" y="4892"/>
                    <a:pt x="3019" y="4892"/>
                  </a:cubicBezTo>
                  <a:cubicBezTo>
                    <a:pt x="2767" y="4892"/>
                    <a:pt x="2528" y="4842"/>
                    <a:pt x="2302" y="4741"/>
                  </a:cubicBezTo>
                  <a:cubicBezTo>
                    <a:pt x="2075" y="4653"/>
                    <a:pt x="1887" y="4515"/>
                    <a:pt x="1711" y="4339"/>
                  </a:cubicBezTo>
                  <a:cubicBezTo>
                    <a:pt x="1547" y="4175"/>
                    <a:pt x="1409" y="3974"/>
                    <a:pt x="1308" y="3748"/>
                  </a:cubicBezTo>
                  <a:cubicBezTo>
                    <a:pt x="1220" y="3522"/>
                    <a:pt x="1170" y="3283"/>
                    <a:pt x="1170" y="3031"/>
                  </a:cubicBezTo>
                  <a:cubicBezTo>
                    <a:pt x="1170" y="2767"/>
                    <a:pt x="1220" y="2528"/>
                    <a:pt x="1308" y="2302"/>
                  </a:cubicBezTo>
                  <a:cubicBezTo>
                    <a:pt x="1409" y="2075"/>
                    <a:pt x="1547" y="1887"/>
                    <a:pt x="1711" y="1723"/>
                  </a:cubicBezTo>
                  <a:cubicBezTo>
                    <a:pt x="1887" y="1547"/>
                    <a:pt x="2075" y="1422"/>
                    <a:pt x="2302" y="1321"/>
                  </a:cubicBezTo>
                  <a:cubicBezTo>
                    <a:pt x="2528" y="1220"/>
                    <a:pt x="2767" y="1170"/>
                    <a:pt x="3019" y="1170"/>
                  </a:cubicBezTo>
                  <a:cubicBezTo>
                    <a:pt x="3283" y="1170"/>
                    <a:pt x="3522" y="1220"/>
                    <a:pt x="3760" y="1321"/>
                  </a:cubicBezTo>
                  <a:cubicBezTo>
                    <a:pt x="3987" y="1422"/>
                    <a:pt x="4188" y="1572"/>
                    <a:pt x="4364" y="1748"/>
                  </a:cubicBezTo>
                  <a:lnTo>
                    <a:pt x="4980" y="730"/>
                  </a:lnTo>
                  <a:cubicBezTo>
                    <a:pt x="4704" y="491"/>
                    <a:pt x="4402" y="315"/>
                    <a:pt x="4075" y="189"/>
                  </a:cubicBezTo>
                  <a:cubicBezTo>
                    <a:pt x="3735" y="63"/>
                    <a:pt x="3383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5355125" y="41182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39" y="1133"/>
                  </a:moveTo>
                  <a:cubicBezTo>
                    <a:pt x="2390" y="1133"/>
                    <a:pt x="2528" y="1170"/>
                    <a:pt x="2666" y="1233"/>
                  </a:cubicBezTo>
                  <a:cubicBezTo>
                    <a:pt x="2805" y="1296"/>
                    <a:pt x="2918" y="1384"/>
                    <a:pt x="3018" y="1497"/>
                  </a:cubicBezTo>
                  <a:cubicBezTo>
                    <a:pt x="3119" y="1610"/>
                    <a:pt x="3194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194" y="2906"/>
                    <a:pt x="3119" y="3031"/>
                    <a:pt x="3018" y="3144"/>
                  </a:cubicBezTo>
                  <a:cubicBezTo>
                    <a:pt x="2918" y="3258"/>
                    <a:pt x="2805" y="3346"/>
                    <a:pt x="2666" y="3409"/>
                  </a:cubicBezTo>
                  <a:cubicBezTo>
                    <a:pt x="2528" y="3471"/>
                    <a:pt x="2390" y="3509"/>
                    <a:pt x="2239" y="3509"/>
                  </a:cubicBezTo>
                  <a:cubicBezTo>
                    <a:pt x="2075" y="3509"/>
                    <a:pt x="1937" y="3484"/>
                    <a:pt x="1799" y="3434"/>
                  </a:cubicBezTo>
                  <a:cubicBezTo>
                    <a:pt x="1673" y="3383"/>
                    <a:pt x="1547" y="3308"/>
                    <a:pt x="1447" y="3207"/>
                  </a:cubicBezTo>
                  <a:cubicBezTo>
                    <a:pt x="1346" y="3107"/>
                    <a:pt x="1271" y="2981"/>
                    <a:pt x="1220" y="2830"/>
                  </a:cubicBezTo>
                  <a:cubicBezTo>
                    <a:pt x="1157" y="2679"/>
                    <a:pt x="1132" y="2516"/>
                    <a:pt x="1132" y="2315"/>
                  </a:cubicBezTo>
                  <a:cubicBezTo>
                    <a:pt x="1132" y="2126"/>
                    <a:pt x="1157" y="1962"/>
                    <a:pt x="1220" y="1812"/>
                  </a:cubicBezTo>
                  <a:cubicBezTo>
                    <a:pt x="1271" y="1661"/>
                    <a:pt x="1346" y="1535"/>
                    <a:pt x="1447" y="1434"/>
                  </a:cubicBezTo>
                  <a:cubicBezTo>
                    <a:pt x="1547" y="1334"/>
                    <a:pt x="1673" y="1258"/>
                    <a:pt x="1799" y="1208"/>
                  </a:cubicBezTo>
                  <a:cubicBezTo>
                    <a:pt x="1937" y="1158"/>
                    <a:pt x="2075" y="1133"/>
                    <a:pt x="2239" y="1133"/>
                  </a:cubicBezTo>
                  <a:close/>
                  <a:moveTo>
                    <a:pt x="2239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290"/>
                    <a:pt x="856" y="441"/>
                    <a:pt x="654" y="655"/>
                  </a:cubicBezTo>
                  <a:cubicBezTo>
                    <a:pt x="453" y="856"/>
                    <a:pt x="290" y="1095"/>
                    <a:pt x="177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7" y="3295"/>
                  </a:cubicBezTo>
                  <a:cubicBezTo>
                    <a:pt x="290" y="3585"/>
                    <a:pt x="453" y="3824"/>
                    <a:pt x="654" y="4025"/>
                  </a:cubicBezTo>
                  <a:cubicBezTo>
                    <a:pt x="856" y="4226"/>
                    <a:pt x="1094" y="4364"/>
                    <a:pt x="1359" y="4477"/>
                  </a:cubicBezTo>
                  <a:cubicBezTo>
                    <a:pt x="1635" y="4578"/>
                    <a:pt x="1924" y="4628"/>
                    <a:pt x="2239" y="4628"/>
                  </a:cubicBezTo>
                  <a:cubicBezTo>
                    <a:pt x="2377" y="4628"/>
                    <a:pt x="2515" y="4616"/>
                    <a:pt x="2654" y="4578"/>
                  </a:cubicBezTo>
                  <a:cubicBezTo>
                    <a:pt x="2792" y="4540"/>
                    <a:pt x="2918" y="4490"/>
                    <a:pt x="3056" y="4427"/>
                  </a:cubicBezTo>
                  <a:cubicBezTo>
                    <a:pt x="3182" y="4364"/>
                    <a:pt x="3308" y="4301"/>
                    <a:pt x="3421" y="4213"/>
                  </a:cubicBezTo>
                  <a:cubicBezTo>
                    <a:pt x="3547" y="4138"/>
                    <a:pt x="3660" y="4037"/>
                    <a:pt x="3760" y="3949"/>
                  </a:cubicBezTo>
                  <a:lnTo>
                    <a:pt x="4200" y="4553"/>
                  </a:lnTo>
                  <a:lnTo>
                    <a:pt x="4465" y="4553"/>
                  </a:lnTo>
                  <a:lnTo>
                    <a:pt x="4465" y="177"/>
                  </a:lnTo>
                  <a:lnTo>
                    <a:pt x="4200" y="177"/>
                  </a:lnTo>
                  <a:lnTo>
                    <a:pt x="3760" y="705"/>
                  </a:lnTo>
                  <a:cubicBezTo>
                    <a:pt x="3660" y="604"/>
                    <a:pt x="3547" y="504"/>
                    <a:pt x="3433" y="428"/>
                  </a:cubicBezTo>
                  <a:cubicBezTo>
                    <a:pt x="3308" y="340"/>
                    <a:pt x="3194" y="265"/>
                    <a:pt x="3056" y="202"/>
                  </a:cubicBezTo>
                  <a:cubicBezTo>
                    <a:pt x="2930" y="139"/>
                    <a:pt x="2792" y="89"/>
                    <a:pt x="2654" y="64"/>
                  </a:cubicBezTo>
                  <a:cubicBezTo>
                    <a:pt x="2515" y="26"/>
                    <a:pt x="2377" y="1"/>
                    <a:pt x="2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5484325" y="41622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7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80" y="189"/>
                    <a:pt x="529" y="277"/>
                    <a:pt x="403" y="403"/>
                  </a:cubicBezTo>
                  <a:cubicBezTo>
                    <a:pt x="277" y="529"/>
                    <a:pt x="189" y="680"/>
                    <a:pt x="114" y="856"/>
                  </a:cubicBezTo>
                  <a:cubicBezTo>
                    <a:pt x="38" y="1019"/>
                    <a:pt x="1" y="1195"/>
                    <a:pt x="1" y="1397"/>
                  </a:cubicBezTo>
                  <a:cubicBezTo>
                    <a:pt x="1" y="1585"/>
                    <a:pt x="38" y="1761"/>
                    <a:pt x="114" y="1937"/>
                  </a:cubicBezTo>
                  <a:cubicBezTo>
                    <a:pt x="189" y="2101"/>
                    <a:pt x="277" y="2252"/>
                    <a:pt x="403" y="2377"/>
                  </a:cubicBezTo>
                  <a:cubicBezTo>
                    <a:pt x="529" y="2503"/>
                    <a:pt x="680" y="2604"/>
                    <a:pt x="843" y="2679"/>
                  </a:cubicBezTo>
                  <a:cubicBezTo>
                    <a:pt x="1019" y="2755"/>
                    <a:pt x="1195" y="2792"/>
                    <a:pt x="1397" y="2792"/>
                  </a:cubicBezTo>
                  <a:lnTo>
                    <a:pt x="2553" y="2792"/>
                  </a:lnTo>
                  <a:cubicBezTo>
                    <a:pt x="2629" y="2792"/>
                    <a:pt x="2692" y="2805"/>
                    <a:pt x="2755" y="2830"/>
                  </a:cubicBezTo>
                  <a:cubicBezTo>
                    <a:pt x="2805" y="2855"/>
                    <a:pt x="2830" y="2906"/>
                    <a:pt x="2830" y="2981"/>
                  </a:cubicBezTo>
                  <a:cubicBezTo>
                    <a:pt x="2830" y="3057"/>
                    <a:pt x="2805" y="3119"/>
                    <a:pt x="2755" y="3182"/>
                  </a:cubicBezTo>
                  <a:cubicBezTo>
                    <a:pt x="2692" y="3233"/>
                    <a:pt x="2629" y="3258"/>
                    <a:pt x="2553" y="3258"/>
                  </a:cubicBezTo>
                  <a:lnTo>
                    <a:pt x="1" y="3258"/>
                  </a:lnTo>
                  <a:lnTo>
                    <a:pt x="1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8" y="4188"/>
                    <a:pt x="3409" y="4088"/>
                    <a:pt x="3534" y="3962"/>
                  </a:cubicBezTo>
                  <a:cubicBezTo>
                    <a:pt x="3660" y="3836"/>
                    <a:pt x="3761" y="3698"/>
                    <a:pt x="3836" y="3522"/>
                  </a:cubicBezTo>
                  <a:cubicBezTo>
                    <a:pt x="3899" y="3358"/>
                    <a:pt x="3937" y="3170"/>
                    <a:pt x="3937" y="2981"/>
                  </a:cubicBezTo>
                  <a:cubicBezTo>
                    <a:pt x="3937" y="2792"/>
                    <a:pt x="3899" y="2616"/>
                    <a:pt x="3836" y="2453"/>
                  </a:cubicBezTo>
                  <a:cubicBezTo>
                    <a:pt x="3761" y="2289"/>
                    <a:pt x="3660" y="2151"/>
                    <a:pt x="3534" y="2038"/>
                  </a:cubicBezTo>
                  <a:cubicBezTo>
                    <a:pt x="3409" y="1925"/>
                    <a:pt x="3258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7" y="1673"/>
                  </a:lnTo>
                  <a:cubicBezTo>
                    <a:pt x="1321" y="1673"/>
                    <a:pt x="1246" y="1648"/>
                    <a:pt x="1195" y="1598"/>
                  </a:cubicBezTo>
                  <a:cubicBezTo>
                    <a:pt x="1145" y="1535"/>
                    <a:pt x="1120" y="1472"/>
                    <a:pt x="1120" y="1397"/>
                  </a:cubicBezTo>
                  <a:cubicBezTo>
                    <a:pt x="1120" y="1321"/>
                    <a:pt x="1145" y="1246"/>
                    <a:pt x="1195" y="1195"/>
                  </a:cubicBezTo>
                  <a:cubicBezTo>
                    <a:pt x="1246" y="1145"/>
                    <a:pt x="1321" y="1120"/>
                    <a:pt x="1397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5652525" y="41622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6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79" y="189"/>
                    <a:pt x="528" y="277"/>
                    <a:pt x="403" y="403"/>
                  </a:cubicBezTo>
                  <a:cubicBezTo>
                    <a:pt x="277" y="529"/>
                    <a:pt x="176" y="680"/>
                    <a:pt x="113" y="856"/>
                  </a:cubicBezTo>
                  <a:cubicBezTo>
                    <a:pt x="38" y="1019"/>
                    <a:pt x="0" y="1195"/>
                    <a:pt x="0" y="1397"/>
                  </a:cubicBezTo>
                  <a:cubicBezTo>
                    <a:pt x="0" y="1585"/>
                    <a:pt x="38" y="1761"/>
                    <a:pt x="113" y="1937"/>
                  </a:cubicBezTo>
                  <a:cubicBezTo>
                    <a:pt x="176" y="2101"/>
                    <a:pt x="277" y="2252"/>
                    <a:pt x="403" y="2377"/>
                  </a:cubicBezTo>
                  <a:cubicBezTo>
                    <a:pt x="528" y="2503"/>
                    <a:pt x="679" y="2604"/>
                    <a:pt x="843" y="2679"/>
                  </a:cubicBezTo>
                  <a:cubicBezTo>
                    <a:pt x="1019" y="2755"/>
                    <a:pt x="1195" y="2792"/>
                    <a:pt x="1396" y="2792"/>
                  </a:cubicBezTo>
                  <a:lnTo>
                    <a:pt x="2553" y="2792"/>
                  </a:lnTo>
                  <a:cubicBezTo>
                    <a:pt x="2628" y="2792"/>
                    <a:pt x="2691" y="2805"/>
                    <a:pt x="2742" y="2830"/>
                  </a:cubicBezTo>
                  <a:cubicBezTo>
                    <a:pt x="2804" y="2855"/>
                    <a:pt x="2830" y="2906"/>
                    <a:pt x="2830" y="2981"/>
                  </a:cubicBezTo>
                  <a:cubicBezTo>
                    <a:pt x="2830" y="3057"/>
                    <a:pt x="2804" y="3119"/>
                    <a:pt x="2742" y="3182"/>
                  </a:cubicBezTo>
                  <a:cubicBezTo>
                    <a:pt x="2691" y="3233"/>
                    <a:pt x="2628" y="3258"/>
                    <a:pt x="2553" y="3258"/>
                  </a:cubicBezTo>
                  <a:lnTo>
                    <a:pt x="0" y="3258"/>
                  </a:lnTo>
                  <a:lnTo>
                    <a:pt x="0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7" y="4188"/>
                    <a:pt x="3408" y="4088"/>
                    <a:pt x="3534" y="3962"/>
                  </a:cubicBezTo>
                  <a:cubicBezTo>
                    <a:pt x="3660" y="3836"/>
                    <a:pt x="3760" y="3698"/>
                    <a:pt x="3836" y="3522"/>
                  </a:cubicBezTo>
                  <a:cubicBezTo>
                    <a:pt x="3898" y="3358"/>
                    <a:pt x="3936" y="3170"/>
                    <a:pt x="3936" y="2981"/>
                  </a:cubicBezTo>
                  <a:cubicBezTo>
                    <a:pt x="3936" y="2792"/>
                    <a:pt x="3898" y="2616"/>
                    <a:pt x="3836" y="2453"/>
                  </a:cubicBezTo>
                  <a:cubicBezTo>
                    <a:pt x="3760" y="2289"/>
                    <a:pt x="3660" y="2151"/>
                    <a:pt x="3534" y="2038"/>
                  </a:cubicBezTo>
                  <a:cubicBezTo>
                    <a:pt x="3408" y="1925"/>
                    <a:pt x="3257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6" y="1673"/>
                  </a:lnTo>
                  <a:cubicBezTo>
                    <a:pt x="1321" y="1673"/>
                    <a:pt x="1245" y="1648"/>
                    <a:pt x="1195" y="1598"/>
                  </a:cubicBezTo>
                  <a:cubicBezTo>
                    <a:pt x="1145" y="1535"/>
                    <a:pt x="1107" y="1472"/>
                    <a:pt x="1107" y="1397"/>
                  </a:cubicBezTo>
                  <a:cubicBezTo>
                    <a:pt x="1107" y="1321"/>
                    <a:pt x="1145" y="1246"/>
                    <a:pt x="1195" y="1195"/>
                  </a:cubicBezTo>
                  <a:cubicBezTo>
                    <a:pt x="1245" y="1145"/>
                    <a:pt x="1321" y="1120"/>
                    <a:pt x="1396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5758150" y="37252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805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6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5851525" y="411825"/>
              <a:ext cx="111925" cy="115725"/>
            </a:xfrm>
            <a:custGeom>
              <a:avLst/>
              <a:gdLst/>
              <a:ahLst/>
              <a:cxnLst/>
              <a:rect l="l" t="t" r="r" b="b"/>
              <a:pathLst>
                <a:path w="4477" h="4629" extrusionOk="0">
                  <a:moveTo>
                    <a:pt x="2238" y="1133"/>
                  </a:moveTo>
                  <a:cubicBezTo>
                    <a:pt x="2389" y="1133"/>
                    <a:pt x="2540" y="1170"/>
                    <a:pt x="2666" y="1233"/>
                  </a:cubicBezTo>
                  <a:cubicBezTo>
                    <a:pt x="2804" y="1296"/>
                    <a:pt x="2917" y="1384"/>
                    <a:pt x="3018" y="1497"/>
                  </a:cubicBezTo>
                  <a:cubicBezTo>
                    <a:pt x="3119" y="1610"/>
                    <a:pt x="3207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207" y="2906"/>
                    <a:pt x="3119" y="3031"/>
                    <a:pt x="3018" y="3144"/>
                  </a:cubicBezTo>
                  <a:cubicBezTo>
                    <a:pt x="2917" y="3258"/>
                    <a:pt x="2804" y="3346"/>
                    <a:pt x="2666" y="3409"/>
                  </a:cubicBezTo>
                  <a:cubicBezTo>
                    <a:pt x="2540" y="3471"/>
                    <a:pt x="2389" y="3509"/>
                    <a:pt x="2238" y="3509"/>
                  </a:cubicBezTo>
                  <a:cubicBezTo>
                    <a:pt x="2088" y="3509"/>
                    <a:pt x="1937" y="3484"/>
                    <a:pt x="1811" y="3434"/>
                  </a:cubicBezTo>
                  <a:cubicBezTo>
                    <a:pt x="1673" y="3383"/>
                    <a:pt x="1559" y="3308"/>
                    <a:pt x="1459" y="3207"/>
                  </a:cubicBezTo>
                  <a:cubicBezTo>
                    <a:pt x="1358" y="3107"/>
                    <a:pt x="1283" y="2981"/>
                    <a:pt x="1220" y="2830"/>
                  </a:cubicBezTo>
                  <a:cubicBezTo>
                    <a:pt x="1170" y="2679"/>
                    <a:pt x="1132" y="2516"/>
                    <a:pt x="1132" y="2315"/>
                  </a:cubicBezTo>
                  <a:cubicBezTo>
                    <a:pt x="1132" y="2126"/>
                    <a:pt x="1170" y="1962"/>
                    <a:pt x="1220" y="1812"/>
                  </a:cubicBezTo>
                  <a:cubicBezTo>
                    <a:pt x="1283" y="1661"/>
                    <a:pt x="1358" y="1535"/>
                    <a:pt x="1459" y="1434"/>
                  </a:cubicBezTo>
                  <a:cubicBezTo>
                    <a:pt x="1559" y="1334"/>
                    <a:pt x="1673" y="1258"/>
                    <a:pt x="1811" y="1208"/>
                  </a:cubicBezTo>
                  <a:cubicBezTo>
                    <a:pt x="1937" y="1158"/>
                    <a:pt x="2088" y="1133"/>
                    <a:pt x="2238" y="1133"/>
                  </a:cubicBezTo>
                  <a:close/>
                  <a:moveTo>
                    <a:pt x="2238" y="1"/>
                  </a:moveTo>
                  <a:cubicBezTo>
                    <a:pt x="1937" y="1"/>
                    <a:pt x="1647" y="64"/>
                    <a:pt x="1371" y="177"/>
                  </a:cubicBezTo>
                  <a:cubicBezTo>
                    <a:pt x="1094" y="290"/>
                    <a:pt x="868" y="441"/>
                    <a:pt x="654" y="655"/>
                  </a:cubicBezTo>
                  <a:cubicBezTo>
                    <a:pt x="453" y="856"/>
                    <a:pt x="302" y="1095"/>
                    <a:pt x="176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6" y="3295"/>
                  </a:cubicBezTo>
                  <a:cubicBezTo>
                    <a:pt x="302" y="3585"/>
                    <a:pt x="453" y="3824"/>
                    <a:pt x="654" y="4025"/>
                  </a:cubicBezTo>
                  <a:cubicBezTo>
                    <a:pt x="868" y="4226"/>
                    <a:pt x="1094" y="4364"/>
                    <a:pt x="1371" y="4477"/>
                  </a:cubicBezTo>
                  <a:cubicBezTo>
                    <a:pt x="1647" y="4578"/>
                    <a:pt x="1937" y="4628"/>
                    <a:pt x="2238" y="4628"/>
                  </a:cubicBezTo>
                  <a:cubicBezTo>
                    <a:pt x="2377" y="4628"/>
                    <a:pt x="2515" y="4616"/>
                    <a:pt x="2653" y="4578"/>
                  </a:cubicBezTo>
                  <a:cubicBezTo>
                    <a:pt x="2792" y="4540"/>
                    <a:pt x="2930" y="4490"/>
                    <a:pt x="3056" y="4427"/>
                  </a:cubicBezTo>
                  <a:cubicBezTo>
                    <a:pt x="3194" y="4364"/>
                    <a:pt x="3320" y="4301"/>
                    <a:pt x="3433" y="4213"/>
                  </a:cubicBezTo>
                  <a:cubicBezTo>
                    <a:pt x="3546" y="4138"/>
                    <a:pt x="3659" y="4037"/>
                    <a:pt x="3773" y="3949"/>
                  </a:cubicBezTo>
                  <a:lnTo>
                    <a:pt x="4200" y="4553"/>
                  </a:lnTo>
                  <a:lnTo>
                    <a:pt x="4477" y="4553"/>
                  </a:lnTo>
                  <a:lnTo>
                    <a:pt x="4477" y="177"/>
                  </a:lnTo>
                  <a:lnTo>
                    <a:pt x="4200" y="177"/>
                  </a:lnTo>
                  <a:lnTo>
                    <a:pt x="3773" y="705"/>
                  </a:lnTo>
                  <a:cubicBezTo>
                    <a:pt x="3672" y="604"/>
                    <a:pt x="3559" y="504"/>
                    <a:pt x="3433" y="428"/>
                  </a:cubicBezTo>
                  <a:cubicBezTo>
                    <a:pt x="3320" y="340"/>
                    <a:pt x="3194" y="265"/>
                    <a:pt x="3068" y="202"/>
                  </a:cubicBezTo>
                  <a:cubicBezTo>
                    <a:pt x="2930" y="139"/>
                    <a:pt x="2804" y="89"/>
                    <a:pt x="2666" y="64"/>
                  </a:cubicBezTo>
                  <a:cubicBezTo>
                    <a:pt x="2515" y="26"/>
                    <a:pt x="2377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5976950" y="37252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793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7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6071575" y="367825"/>
              <a:ext cx="37425" cy="157825"/>
            </a:xfrm>
            <a:custGeom>
              <a:avLst/>
              <a:gdLst/>
              <a:ahLst/>
              <a:cxnLst/>
              <a:rect l="l" t="t" r="r" b="b"/>
              <a:pathLst>
                <a:path w="1497" h="6313" extrusionOk="0">
                  <a:moveTo>
                    <a:pt x="755" y="0"/>
                  </a:moveTo>
                  <a:cubicBezTo>
                    <a:pt x="642" y="0"/>
                    <a:pt x="554" y="25"/>
                    <a:pt x="453" y="63"/>
                  </a:cubicBezTo>
                  <a:cubicBezTo>
                    <a:pt x="365" y="101"/>
                    <a:pt x="290" y="151"/>
                    <a:pt x="214" y="214"/>
                  </a:cubicBezTo>
                  <a:cubicBezTo>
                    <a:pt x="151" y="290"/>
                    <a:pt x="101" y="365"/>
                    <a:pt x="63" y="453"/>
                  </a:cubicBezTo>
                  <a:cubicBezTo>
                    <a:pt x="26" y="541"/>
                    <a:pt x="0" y="642"/>
                    <a:pt x="0" y="742"/>
                  </a:cubicBezTo>
                  <a:cubicBezTo>
                    <a:pt x="0" y="843"/>
                    <a:pt x="26" y="943"/>
                    <a:pt x="63" y="1031"/>
                  </a:cubicBezTo>
                  <a:cubicBezTo>
                    <a:pt x="101" y="1119"/>
                    <a:pt x="151" y="1208"/>
                    <a:pt x="214" y="1270"/>
                  </a:cubicBezTo>
                  <a:cubicBezTo>
                    <a:pt x="290" y="1333"/>
                    <a:pt x="365" y="1384"/>
                    <a:pt x="453" y="1434"/>
                  </a:cubicBezTo>
                  <a:cubicBezTo>
                    <a:pt x="554" y="1472"/>
                    <a:pt x="642" y="1484"/>
                    <a:pt x="755" y="1484"/>
                  </a:cubicBezTo>
                  <a:cubicBezTo>
                    <a:pt x="856" y="1484"/>
                    <a:pt x="956" y="1472"/>
                    <a:pt x="1044" y="1434"/>
                  </a:cubicBezTo>
                  <a:cubicBezTo>
                    <a:pt x="1132" y="1384"/>
                    <a:pt x="1208" y="1333"/>
                    <a:pt x="1283" y="1270"/>
                  </a:cubicBezTo>
                  <a:cubicBezTo>
                    <a:pt x="1346" y="1208"/>
                    <a:pt x="1396" y="1119"/>
                    <a:pt x="1447" y="1031"/>
                  </a:cubicBezTo>
                  <a:cubicBezTo>
                    <a:pt x="1484" y="943"/>
                    <a:pt x="1497" y="843"/>
                    <a:pt x="1497" y="742"/>
                  </a:cubicBezTo>
                  <a:cubicBezTo>
                    <a:pt x="1497" y="642"/>
                    <a:pt x="1484" y="541"/>
                    <a:pt x="1447" y="453"/>
                  </a:cubicBezTo>
                  <a:cubicBezTo>
                    <a:pt x="1396" y="365"/>
                    <a:pt x="1346" y="290"/>
                    <a:pt x="1283" y="214"/>
                  </a:cubicBezTo>
                  <a:cubicBezTo>
                    <a:pt x="1208" y="151"/>
                    <a:pt x="1132" y="101"/>
                    <a:pt x="1044" y="63"/>
                  </a:cubicBezTo>
                  <a:cubicBezTo>
                    <a:pt x="956" y="25"/>
                    <a:pt x="856" y="0"/>
                    <a:pt x="755" y="0"/>
                  </a:cubicBezTo>
                  <a:close/>
                  <a:moveTo>
                    <a:pt x="189" y="1937"/>
                  </a:moveTo>
                  <a:lnTo>
                    <a:pt x="189" y="6313"/>
                  </a:lnTo>
                  <a:lnTo>
                    <a:pt x="1308" y="6313"/>
                  </a:lnTo>
                  <a:lnTo>
                    <a:pt x="1308" y="1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6119675" y="41182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26" y="1133"/>
                  </a:moveTo>
                  <a:cubicBezTo>
                    <a:pt x="2377" y="1133"/>
                    <a:pt x="2528" y="1158"/>
                    <a:pt x="2654" y="1221"/>
                  </a:cubicBezTo>
                  <a:cubicBezTo>
                    <a:pt x="2792" y="1271"/>
                    <a:pt x="2918" y="1346"/>
                    <a:pt x="3018" y="1459"/>
                  </a:cubicBezTo>
                  <a:cubicBezTo>
                    <a:pt x="3119" y="1560"/>
                    <a:pt x="3194" y="1686"/>
                    <a:pt x="3257" y="1837"/>
                  </a:cubicBezTo>
                  <a:cubicBezTo>
                    <a:pt x="3308" y="1975"/>
                    <a:pt x="3345" y="2139"/>
                    <a:pt x="3345" y="2315"/>
                  </a:cubicBezTo>
                  <a:cubicBezTo>
                    <a:pt x="3345" y="2503"/>
                    <a:pt x="3308" y="2654"/>
                    <a:pt x="3257" y="2805"/>
                  </a:cubicBezTo>
                  <a:cubicBezTo>
                    <a:pt x="3194" y="2956"/>
                    <a:pt x="3119" y="3082"/>
                    <a:pt x="3018" y="3182"/>
                  </a:cubicBezTo>
                  <a:cubicBezTo>
                    <a:pt x="2918" y="3283"/>
                    <a:pt x="2792" y="3371"/>
                    <a:pt x="2654" y="3421"/>
                  </a:cubicBezTo>
                  <a:cubicBezTo>
                    <a:pt x="2528" y="3484"/>
                    <a:pt x="2377" y="3509"/>
                    <a:pt x="2226" y="3509"/>
                  </a:cubicBezTo>
                  <a:cubicBezTo>
                    <a:pt x="2075" y="3509"/>
                    <a:pt x="1937" y="3484"/>
                    <a:pt x="1799" y="3421"/>
                  </a:cubicBezTo>
                  <a:cubicBezTo>
                    <a:pt x="1660" y="3358"/>
                    <a:pt x="1547" y="3270"/>
                    <a:pt x="1447" y="3170"/>
                  </a:cubicBezTo>
                  <a:cubicBezTo>
                    <a:pt x="1346" y="3056"/>
                    <a:pt x="1270" y="2931"/>
                    <a:pt x="1208" y="2792"/>
                  </a:cubicBezTo>
                  <a:cubicBezTo>
                    <a:pt x="1157" y="2641"/>
                    <a:pt x="1132" y="2491"/>
                    <a:pt x="1132" y="2315"/>
                  </a:cubicBezTo>
                  <a:cubicBezTo>
                    <a:pt x="1132" y="2139"/>
                    <a:pt x="1157" y="1975"/>
                    <a:pt x="1208" y="1837"/>
                  </a:cubicBezTo>
                  <a:cubicBezTo>
                    <a:pt x="1270" y="1686"/>
                    <a:pt x="1346" y="1560"/>
                    <a:pt x="1447" y="1459"/>
                  </a:cubicBezTo>
                  <a:cubicBezTo>
                    <a:pt x="1547" y="1346"/>
                    <a:pt x="1660" y="1271"/>
                    <a:pt x="1799" y="1221"/>
                  </a:cubicBezTo>
                  <a:cubicBezTo>
                    <a:pt x="1937" y="1158"/>
                    <a:pt x="2075" y="1133"/>
                    <a:pt x="2226" y="1133"/>
                  </a:cubicBezTo>
                  <a:close/>
                  <a:moveTo>
                    <a:pt x="2226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303"/>
                    <a:pt x="856" y="453"/>
                    <a:pt x="654" y="667"/>
                  </a:cubicBezTo>
                  <a:cubicBezTo>
                    <a:pt x="453" y="868"/>
                    <a:pt x="290" y="1120"/>
                    <a:pt x="176" y="1397"/>
                  </a:cubicBezTo>
                  <a:cubicBezTo>
                    <a:pt x="51" y="1686"/>
                    <a:pt x="0" y="1988"/>
                    <a:pt x="0" y="2315"/>
                  </a:cubicBezTo>
                  <a:cubicBezTo>
                    <a:pt x="0" y="2641"/>
                    <a:pt x="51" y="2956"/>
                    <a:pt x="176" y="3233"/>
                  </a:cubicBezTo>
                  <a:cubicBezTo>
                    <a:pt x="290" y="3522"/>
                    <a:pt x="453" y="3761"/>
                    <a:pt x="654" y="3962"/>
                  </a:cubicBezTo>
                  <a:cubicBezTo>
                    <a:pt x="856" y="4176"/>
                    <a:pt x="1094" y="4339"/>
                    <a:pt x="1359" y="4452"/>
                  </a:cubicBezTo>
                  <a:cubicBezTo>
                    <a:pt x="1635" y="4565"/>
                    <a:pt x="1924" y="4628"/>
                    <a:pt x="2226" y="4628"/>
                  </a:cubicBezTo>
                  <a:cubicBezTo>
                    <a:pt x="2541" y="4628"/>
                    <a:pt x="2830" y="4565"/>
                    <a:pt x="3106" y="4452"/>
                  </a:cubicBezTo>
                  <a:cubicBezTo>
                    <a:pt x="3370" y="4339"/>
                    <a:pt x="3609" y="4176"/>
                    <a:pt x="3811" y="3962"/>
                  </a:cubicBezTo>
                  <a:cubicBezTo>
                    <a:pt x="4012" y="3761"/>
                    <a:pt x="4175" y="3522"/>
                    <a:pt x="4288" y="3233"/>
                  </a:cubicBezTo>
                  <a:cubicBezTo>
                    <a:pt x="4402" y="2956"/>
                    <a:pt x="4464" y="2641"/>
                    <a:pt x="4464" y="2315"/>
                  </a:cubicBezTo>
                  <a:cubicBezTo>
                    <a:pt x="4464" y="1975"/>
                    <a:pt x="4402" y="1661"/>
                    <a:pt x="4288" y="1371"/>
                  </a:cubicBezTo>
                  <a:cubicBezTo>
                    <a:pt x="4175" y="1082"/>
                    <a:pt x="4012" y="843"/>
                    <a:pt x="3811" y="642"/>
                  </a:cubicBezTo>
                  <a:cubicBezTo>
                    <a:pt x="3609" y="441"/>
                    <a:pt x="3370" y="277"/>
                    <a:pt x="3106" y="177"/>
                  </a:cubicBezTo>
                  <a:cubicBezTo>
                    <a:pt x="2830" y="64"/>
                    <a:pt x="2541" y="1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6246675" y="414025"/>
              <a:ext cx="97800" cy="111625"/>
            </a:xfrm>
            <a:custGeom>
              <a:avLst/>
              <a:gdLst/>
              <a:ahLst/>
              <a:cxnLst/>
              <a:rect l="l" t="t" r="r" b="b"/>
              <a:pathLst>
                <a:path w="3912" h="4465" extrusionOk="0">
                  <a:moveTo>
                    <a:pt x="1962" y="1"/>
                  </a:moveTo>
                  <a:cubicBezTo>
                    <a:pt x="1711" y="1"/>
                    <a:pt x="1472" y="39"/>
                    <a:pt x="1246" y="139"/>
                  </a:cubicBezTo>
                  <a:cubicBezTo>
                    <a:pt x="1019" y="215"/>
                    <a:pt x="818" y="340"/>
                    <a:pt x="642" y="504"/>
                  </a:cubicBezTo>
                  <a:lnTo>
                    <a:pt x="265" y="89"/>
                  </a:lnTo>
                  <a:lnTo>
                    <a:pt x="1" y="89"/>
                  </a:lnTo>
                  <a:lnTo>
                    <a:pt x="1" y="4465"/>
                  </a:lnTo>
                  <a:lnTo>
                    <a:pt x="1120" y="4465"/>
                  </a:lnTo>
                  <a:lnTo>
                    <a:pt x="1120" y="1962"/>
                  </a:lnTo>
                  <a:cubicBezTo>
                    <a:pt x="1120" y="1849"/>
                    <a:pt x="1132" y="1736"/>
                    <a:pt x="1183" y="1636"/>
                  </a:cubicBezTo>
                  <a:cubicBezTo>
                    <a:pt x="1220" y="1535"/>
                    <a:pt x="1283" y="1447"/>
                    <a:pt x="1359" y="1371"/>
                  </a:cubicBezTo>
                  <a:cubicBezTo>
                    <a:pt x="1434" y="1296"/>
                    <a:pt x="1522" y="1233"/>
                    <a:pt x="1635" y="1183"/>
                  </a:cubicBezTo>
                  <a:cubicBezTo>
                    <a:pt x="1736" y="1145"/>
                    <a:pt x="1849" y="1120"/>
                    <a:pt x="1962" y="1120"/>
                  </a:cubicBezTo>
                  <a:cubicBezTo>
                    <a:pt x="2075" y="1120"/>
                    <a:pt x="2189" y="1145"/>
                    <a:pt x="2289" y="1183"/>
                  </a:cubicBezTo>
                  <a:cubicBezTo>
                    <a:pt x="2390" y="1233"/>
                    <a:pt x="2478" y="1296"/>
                    <a:pt x="2553" y="1371"/>
                  </a:cubicBezTo>
                  <a:cubicBezTo>
                    <a:pt x="2629" y="1447"/>
                    <a:pt x="2692" y="1535"/>
                    <a:pt x="2729" y="1636"/>
                  </a:cubicBezTo>
                  <a:cubicBezTo>
                    <a:pt x="2767" y="1736"/>
                    <a:pt x="2792" y="1849"/>
                    <a:pt x="2792" y="1962"/>
                  </a:cubicBezTo>
                  <a:lnTo>
                    <a:pt x="2792" y="4465"/>
                  </a:lnTo>
                  <a:lnTo>
                    <a:pt x="3911" y="4465"/>
                  </a:lnTo>
                  <a:lnTo>
                    <a:pt x="3911" y="1962"/>
                  </a:lnTo>
                  <a:cubicBezTo>
                    <a:pt x="3911" y="1686"/>
                    <a:pt x="3861" y="1434"/>
                    <a:pt x="3761" y="1195"/>
                  </a:cubicBezTo>
                  <a:cubicBezTo>
                    <a:pt x="3660" y="957"/>
                    <a:pt x="3509" y="755"/>
                    <a:pt x="3333" y="579"/>
                  </a:cubicBezTo>
                  <a:cubicBezTo>
                    <a:pt x="3157" y="391"/>
                    <a:pt x="2956" y="252"/>
                    <a:pt x="2717" y="152"/>
                  </a:cubicBezTo>
                  <a:cubicBezTo>
                    <a:pt x="2478" y="51"/>
                    <a:pt x="2226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4551600" y="817050"/>
              <a:ext cx="234550" cy="881525"/>
            </a:xfrm>
            <a:custGeom>
              <a:avLst/>
              <a:gdLst/>
              <a:ahLst/>
              <a:cxnLst/>
              <a:rect l="l" t="t" r="r" b="b"/>
              <a:pathLst>
                <a:path w="9382" h="35261" extrusionOk="0">
                  <a:moveTo>
                    <a:pt x="0" y="1"/>
                  </a:moveTo>
                  <a:lnTo>
                    <a:pt x="1472" y="35260"/>
                  </a:lnTo>
                  <a:lnTo>
                    <a:pt x="7910" y="35260"/>
                  </a:lnTo>
                  <a:lnTo>
                    <a:pt x="938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4749325" y="1225725"/>
              <a:ext cx="151250" cy="472850"/>
            </a:xfrm>
            <a:custGeom>
              <a:avLst/>
              <a:gdLst/>
              <a:ahLst/>
              <a:cxnLst/>
              <a:rect l="l" t="t" r="r" b="b"/>
              <a:pathLst>
                <a:path w="6050" h="18914" extrusionOk="0">
                  <a:moveTo>
                    <a:pt x="818" y="1"/>
                  </a:moveTo>
                  <a:lnTo>
                    <a:pt x="1" y="18913"/>
                  </a:lnTo>
                  <a:lnTo>
                    <a:pt x="4968" y="1891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4517950" y="166677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4624850" y="1033975"/>
              <a:ext cx="102500" cy="146500"/>
            </a:xfrm>
            <a:custGeom>
              <a:avLst/>
              <a:gdLst/>
              <a:ahLst/>
              <a:cxnLst/>
              <a:rect l="l" t="t" r="r" b="b"/>
              <a:pathLst>
                <a:path w="4100" h="5860" extrusionOk="0">
                  <a:moveTo>
                    <a:pt x="252" y="0"/>
                  </a:moveTo>
                  <a:lnTo>
                    <a:pt x="252" y="1170"/>
                  </a:lnTo>
                  <a:lnTo>
                    <a:pt x="2352" y="1170"/>
                  </a:lnTo>
                  <a:cubicBezTo>
                    <a:pt x="2427" y="1170"/>
                    <a:pt x="2503" y="1182"/>
                    <a:pt x="2578" y="1220"/>
                  </a:cubicBezTo>
                  <a:cubicBezTo>
                    <a:pt x="2641" y="1245"/>
                    <a:pt x="2704" y="1283"/>
                    <a:pt x="2754" y="1346"/>
                  </a:cubicBezTo>
                  <a:cubicBezTo>
                    <a:pt x="2817" y="1396"/>
                    <a:pt x="2855" y="1459"/>
                    <a:pt x="2892" y="1522"/>
                  </a:cubicBezTo>
                  <a:cubicBezTo>
                    <a:pt x="2918" y="1597"/>
                    <a:pt x="2930" y="1673"/>
                    <a:pt x="2930" y="1748"/>
                  </a:cubicBezTo>
                  <a:cubicBezTo>
                    <a:pt x="2930" y="1836"/>
                    <a:pt x="2918" y="1911"/>
                    <a:pt x="2892" y="1987"/>
                  </a:cubicBezTo>
                  <a:cubicBezTo>
                    <a:pt x="2855" y="2062"/>
                    <a:pt x="2817" y="2125"/>
                    <a:pt x="2754" y="2176"/>
                  </a:cubicBezTo>
                  <a:cubicBezTo>
                    <a:pt x="2704" y="2226"/>
                    <a:pt x="2641" y="2264"/>
                    <a:pt x="2578" y="2301"/>
                  </a:cubicBezTo>
                  <a:cubicBezTo>
                    <a:pt x="2503" y="2326"/>
                    <a:pt x="2427" y="2339"/>
                    <a:pt x="2352" y="2339"/>
                  </a:cubicBezTo>
                  <a:lnTo>
                    <a:pt x="1761" y="2339"/>
                  </a:lnTo>
                  <a:cubicBezTo>
                    <a:pt x="1522" y="2339"/>
                    <a:pt x="1283" y="2389"/>
                    <a:pt x="1082" y="2477"/>
                  </a:cubicBezTo>
                  <a:cubicBezTo>
                    <a:pt x="868" y="2565"/>
                    <a:pt x="679" y="2691"/>
                    <a:pt x="516" y="2855"/>
                  </a:cubicBezTo>
                  <a:cubicBezTo>
                    <a:pt x="365" y="3018"/>
                    <a:pt x="239" y="3207"/>
                    <a:pt x="139" y="3420"/>
                  </a:cubicBezTo>
                  <a:cubicBezTo>
                    <a:pt x="51" y="3634"/>
                    <a:pt x="0" y="3861"/>
                    <a:pt x="0" y="4099"/>
                  </a:cubicBezTo>
                  <a:lnTo>
                    <a:pt x="0" y="5860"/>
                  </a:lnTo>
                  <a:lnTo>
                    <a:pt x="3949" y="5860"/>
                  </a:lnTo>
                  <a:lnTo>
                    <a:pt x="3949" y="4678"/>
                  </a:lnTo>
                  <a:lnTo>
                    <a:pt x="1170" y="4678"/>
                  </a:lnTo>
                  <a:lnTo>
                    <a:pt x="1170" y="4099"/>
                  </a:lnTo>
                  <a:cubicBezTo>
                    <a:pt x="1170" y="4011"/>
                    <a:pt x="1195" y="3936"/>
                    <a:pt x="1220" y="3873"/>
                  </a:cubicBezTo>
                  <a:cubicBezTo>
                    <a:pt x="1245" y="3798"/>
                    <a:pt x="1295" y="3735"/>
                    <a:pt x="1346" y="3685"/>
                  </a:cubicBezTo>
                  <a:cubicBezTo>
                    <a:pt x="1396" y="3634"/>
                    <a:pt x="1459" y="3584"/>
                    <a:pt x="1534" y="3559"/>
                  </a:cubicBezTo>
                  <a:cubicBezTo>
                    <a:pt x="1597" y="3534"/>
                    <a:pt x="1673" y="3508"/>
                    <a:pt x="1761" y="3508"/>
                  </a:cubicBezTo>
                  <a:lnTo>
                    <a:pt x="2352" y="3508"/>
                  </a:lnTo>
                  <a:cubicBezTo>
                    <a:pt x="2591" y="3508"/>
                    <a:pt x="2817" y="3471"/>
                    <a:pt x="3031" y="3370"/>
                  </a:cubicBezTo>
                  <a:cubicBezTo>
                    <a:pt x="3245" y="3282"/>
                    <a:pt x="3421" y="3156"/>
                    <a:pt x="3584" y="3005"/>
                  </a:cubicBezTo>
                  <a:cubicBezTo>
                    <a:pt x="3747" y="2842"/>
                    <a:pt x="3873" y="2653"/>
                    <a:pt x="3961" y="2440"/>
                  </a:cubicBezTo>
                  <a:cubicBezTo>
                    <a:pt x="4062" y="2226"/>
                    <a:pt x="4100" y="1999"/>
                    <a:pt x="4100" y="1748"/>
                  </a:cubicBezTo>
                  <a:cubicBezTo>
                    <a:pt x="4100" y="1509"/>
                    <a:pt x="4062" y="1283"/>
                    <a:pt x="3961" y="1069"/>
                  </a:cubicBezTo>
                  <a:cubicBezTo>
                    <a:pt x="3873" y="855"/>
                    <a:pt x="3747" y="679"/>
                    <a:pt x="3584" y="516"/>
                  </a:cubicBezTo>
                  <a:cubicBezTo>
                    <a:pt x="3421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2562575" y="693825"/>
              <a:ext cx="4114825" cy="467800"/>
            </a:xfrm>
            <a:custGeom>
              <a:avLst/>
              <a:gdLst/>
              <a:ahLst/>
              <a:cxnLst/>
              <a:rect l="l" t="t" r="r" b="b"/>
              <a:pathLst>
                <a:path w="164593" h="18712" extrusionOk="0">
                  <a:moveTo>
                    <a:pt x="147578" y="12198"/>
                  </a:moveTo>
                  <a:lnTo>
                    <a:pt x="140247" y="12877"/>
                  </a:lnTo>
                  <a:lnTo>
                    <a:pt x="131621" y="18711"/>
                  </a:lnTo>
                  <a:lnTo>
                    <a:pt x="131621" y="9859"/>
                  </a:lnTo>
                  <a:lnTo>
                    <a:pt x="88741" y="9859"/>
                  </a:lnTo>
                  <a:lnTo>
                    <a:pt x="88603" y="13418"/>
                  </a:lnTo>
                  <a:lnTo>
                    <a:pt x="79989" y="15492"/>
                  </a:lnTo>
                  <a:lnTo>
                    <a:pt x="79762" y="9859"/>
                  </a:lnTo>
                  <a:lnTo>
                    <a:pt x="37511" y="9859"/>
                  </a:lnTo>
                  <a:lnTo>
                    <a:pt x="37423" y="18447"/>
                  </a:lnTo>
                  <a:lnTo>
                    <a:pt x="28797" y="13279"/>
                  </a:lnTo>
                  <a:lnTo>
                    <a:pt x="21491" y="12738"/>
                  </a:lnTo>
                  <a:lnTo>
                    <a:pt x="21491" y="8740"/>
                  </a:lnTo>
                  <a:lnTo>
                    <a:pt x="0" y="0"/>
                  </a:lnTo>
                  <a:lnTo>
                    <a:pt x="164592" y="0"/>
                  </a:lnTo>
                  <a:lnTo>
                    <a:pt x="147855" y="7658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5308900" y="855400"/>
              <a:ext cx="220100" cy="23600"/>
            </a:xfrm>
            <a:custGeom>
              <a:avLst/>
              <a:gdLst/>
              <a:ahLst/>
              <a:cxnLst/>
              <a:rect l="l" t="t" r="r" b="b"/>
              <a:pathLst>
                <a:path w="8804" h="944" extrusionOk="0">
                  <a:moveTo>
                    <a:pt x="768" y="1"/>
                  </a:moveTo>
                  <a:lnTo>
                    <a:pt x="1" y="944"/>
                  </a:lnTo>
                  <a:lnTo>
                    <a:pt x="6993" y="944"/>
                  </a:lnTo>
                  <a:lnTo>
                    <a:pt x="8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5368950" y="75512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107" y="0"/>
                  </a:moveTo>
                  <a:lnTo>
                    <a:pt x="1" y="1371"/>
                  </a:lnTo>
                  <a:lnTo>
                    <a:pt x="10174" y="1371"/>
                  </a:lnTo>
                  <a:lnTo>
                    <a:pt x="12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3933550" y="855400"/>
              <a:ext cx="219750" cy="23600"/>
            </a:xfrm>
            <a:custGeom>
              <a:avLst/>
              <a:gdLst/>
              <a:ahLst/>
              <a:cxnLst/>
              <a:rect l="l" t="t" r="r" b="b"/>
              <a:pathLst>
                <a:path w="8790" h="944" extrusionOk="0">
                  <a:moveTo>
                    <a:pt x="0" y="1"/>
                  </a:moveTo>
                  <a:lnTo>
                    <a:pt x="1798" y="944"/>
                  </a:lnTo>
                  <a:lnTo>
                    <a:pt x="8790" y="944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8"/>
            <p:cNvSpPr/>
            <p:nvPr/>
          </p:nvSpPr>
          <p:spPr>
            <a:xfrm>
              <a:off x="3773525" y="75512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" y="0"/>
                  </a:moveTo>
                  <a:lnTo>
                    <a:pt x="2629" y="1371"/>
                  </a:lnTo>
                  <a:lnTo>
                    <a:pt x="12802" y="1371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2518250" y="563325"/>
              <a:ext cx="2222000" cy="130525"/>
            </a:xfrm>
            <a:custGeom>
              <a:avLst/>
              <a:gdLst/>
              <a:ahLst/>
              <a:cxnLst/>
              <a:rect l="l" t="t" r="r" b="b"/>
              <a:pathLst>
                <a:path w="88880" h="5221" extrusionOk="0">
                  <a:moveTo>
                    <a:pt x="55581" y="0"/>
                  </a:moveTo>
                  <a:cubicBezTo>
                    <a:pt x="32354" y="0"/>
                    <a:pt x="0" y="241"/>
                    <a:pt x="0" y="241"/>
                  </a:cubicBezTo>
                  <a:lnTo>
                    <a:pt x="1547" y="957"/>
                  </a:lnTo>
                  <a:cubicBezTo>
                    <a:pt x="1547" y="957"/>
                    <a:pt x="33152" y="756"/>
                    <a:pt x="55895" y="756"/>
                  </a:cubicBezTo>
                  <a:cubicBezTo>
                    <a:pt x="67266" y="756"/>
                    <a:pt x="76422" y="807"/>
                    <a:pt x="78304" y="957"/>
                  </a:cubicBezTo>
                  <a:cubicBezTo>
                    <a:pt x="83950" y="1398"/>
                    <a:pt x="87408" y="5220"/>
                    <a:pt x="87408" y="5220"/>
                  </a:cubicBezTo>
                  <a:lnTo>
                    <a:pt x="88879" y="5220"/>
                  </a:lnTo>
                  <a:cubicBezTo>
                    <a:pt x="88879" y="5220"/>
                    <a:pt x="84440" y="819"/>
                    <a:pt x="78392" y="241"/>
                  </a:cubicBezTo>
                  <a:cubicBezTo>
                    <a:pt x="76527" y="60"/>
                    <a:pt x="67195" y="0"/>
                    <a:pt x="55581" y="0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2556925" y="573250"/>
              <a:ext cx="2146525" cy="120600"/>
            </a:xfrm>
            <a:custGeom>
              <a:avLst/>
              <a:gdLst/>
              <a:ahLst/>
              <a:cxnLst/>
              <a:rect l="l" t="t" r="r" b="b"/>
              <a:pathLst>
                <a:path w="85861" h="4824" extrusionOk="0">
                  <a:moveTo>
                    <a:pt x="63617" y="1"/>
                  </a:moveTo>
                  <a:cubicBezTo>
                    <a:pt x="41791" y="1"/>
                    <a:pt x="0" y="560"/>
                    <a:pt x="0" y="560"/>
                  </a:cubicBezTo>
                  <a:lnTo>
                    <a:pt x="50" y="1365"/>
                  </a:lnTo>
                  <a:cubicBezTo>
                    <a:pt x="50" y="1365"/>
                    <a:pt x="32667" y="1013"/>
                    <a:pt x="55715" y="1013"/>
                  </a:cubicBezTo>
                  <a:cubicBezTo>
                    <a:pt x="67239" y="1013"/>
                    <a:pt x="76371" y="1101"/>
                    <a:pt x="77838" y="1365"/>
                  </a:cubicBezTo>
                  <a:cubicBezTo>
                    <a:pt x="82227" y="2157"/>
                    <a:pt x="84478" y="4823"/>
                    <a:pt x="84478" y="4823"/>
                  </a:cubicBezTo>
                  <a:lnTo>
                    <a:pt x="85861" y="4823"/>
                  </a:lnTo>
                  <a:cubicBezTo>
                    <a:pt x="85861" y="4823"/>
                    <a:pt x="83258" y="661"/>
                    <a:pt x="75914" y="158"/>
                  </a:cubicBezTo>
                  <a:cubicBezTo>
                    <a:pt x="74301" y="45"/>
                    <a:pt x="69746" y="1"/>
                    <a:pt x="63617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748100" y="806050"/>
              <a:ext cx="552350" cy="134250"/>
            </a:xfrm>
            <a:custGeom>
              <a:avLst/>
              <a:gdLst/>
              <a:ahLst/>
              <a:cxnLst/>
              <a:rect l="l" t="t" r="r" b="b"/>
              <a:pathLst>
                <a:path w="22094" h="5370" extrusionOk="0">
                  <a:moveTo>
                    <a:pt x="22094" y="0"/>
                  </a:moveTo>
                  <a:lnTo>
                    <a:pt x="11745" y="202"/>
                  </a:lnTo>
                  <a:lnTo>
                    <a:pt x="0" y="5370"/>
                  </a:lnTo>
                  <a:lnTo>
                    <a:pt x="4200" y="5370"/>
                  </a:lnTo>
                  <a:lnTo>
                    <a:pt x="4112" y="3873"/>
                  </a:lnTo>
                  <a:lnTo>
                    <a:pt x="12826" y="441"/>
                  </a:lnTo>
                  <a:lnTo>
                    <a:pt x="20610" y="441"/>
                  </a:lnTo>
                  <a:lnTo>
                    <a:pt x="20434" y="3169"/>
                  </a:lnTo>
                  <a:cubicBezTo>
                    <a:pt x="20434" y="3169"/>
                    <a:pt x="20623" y="1321"/>
                    <a:pt x="20799" y="944"/>
                  </a:cubicBezTo>
                  <a:cubicBezTo>
                    <a:pt x="20975" y="566"/>
                    <a:pt x="22094" y="0"/>
                    <a:pt x="22094" y="0"/>
                  </a:cubicBez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3050475" y="806050"/>
              <a:ext cx="552375" cy="134250"/>
            </a:xfrm>
            <a:custGeom>
              <a:avLst/>
              <a:gdLst/>
              <a:ahLst/>
              <a:cxnLst/>
              <a:rect l="l" t="t" r="r" b="b"/>
              <a:pathLst>
                <a:path w="22095" h="5370" extrusionOk="0">
                  <a:moveTo>
                    <a:pt x="1" y="0"/>
                  </a:moveTo>
                  <a:cubicBezTo>
                    <a:pt x="1" y="0"/>
                    <a:pt x="1120" y="566"/>
                    <a:pt x="1296" y="944"/>
                  </a:cubicBezTo>
                  <a:cubicBezTo>
                    <a:pt x="1484" y="1321"/>
                    <a:pt x="1660" y="3169"/>
                    <a:pt x="1660" y="3169"/>
                  </a:cubicBezTo>
                  <a:lnTo>
                    <a:pt x="1497" y="441"/>
                  </a:lnTo>
                  <a:lnTo>
                    <a:pt x="9281" y="441"/>
                  </a:lnTo>
                  <a:lnTo>
                    <a:pt x="17995" y="3873"/>
                  </a:lnTo>
                  <a:lnTo>
                    <a:pt x="17895" y="5370"/>
                  </a:lnTo>
                  <a:lnTo>
                    <a:pt x="22094" y="5370"/>
                  </a:lnTo>
                  <a:lnTo>
                    <a:pt x="8916" y="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4703425" y="673075"/>
              <a:ext cx="1991575" cy="20775"/>
            </a:xfrm>
            <a:custGeom>
              <a:avLst/>
              <a:gdLst/>
              <a:ahLst/>
              <a:cxnLst/>
              <a:rect l="l" t="t" r="r" b="b"/>
              <a:pathLst>
                <a:path w="79663" h="831" extrusionOk="0">
                  <a:moveTo>
                    <a:pt x="529" y="0"/>
                  </a:moveTo>
                  <a:lnTo>
                    <a:pt x="1" y="830"/>
                  </a:lnTo>
                  <a:lnTo>
                    <a:pt x="78958" y="830"/>
                  </a:lnTo>
                  <a:lnTo>
                    <a:pt x="79662" y="41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4123100" y="331975"/>
              <a:ext cx="463100" cy="117475"/>
            </a:xfrm>
            <a:custGeom>
              <a:avLst/>
              <a:gdLst/>
              <a:ahLst/>
              <a:cxnLst/>
              <a:rect l="l" t="t" r="r" b="b"/>
              <a:pathLst>
                <a:path w="18524" h="4699" extrusionOk="0">
                  <a:moveTo>
                    <a:pt x="18524" y="1"/>
                  </a:moveTo>
                  <a:lnTo>
                    <a:pt x="177" y="64"/>
                  </a:lnTo>
                  <a:lnTo>
                    <a:pt x="1" y="4289"/>
                  </a:lnTo>
                  <a:lnTo>
                    <a:pt x="215" y="4691"/>
                  </a:lnTo>
                  <a:cubicBezTo>
                    <a:pt x="215" y="4691"/>
                    <a:pt x="671" y="4699"/>
                    <a:pt x="1419" y="4699"/>
                  </a:cubicBezTo>
                  <a:cubicBezTo>
                    <a:pt x="3864" y="4699"/>
                    <a:pt x="9423" y="4618"/>
                    <a:pt x="12274" y="3924"/>
                  </a:cubicBezTo>
                  <a:cubicBezTo>
                    <a:pt x="16009" y="3019"/>
                    <a:pt x="18523" y="1"/>
                    <a:pt x="18524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4116825" y="205600"/>
              <a:ext cx="576575" cy="233600"/>
            </a:xfrm>
            <a:custGeom>
              <a:avLst/>
              <a:gdLst/>
              <a:ahLst/>
              <a:cxnLst/>
              <a:rect l="l" t="t" r="r" b="b"/>
              <a:pathLst>
                <a:path w="23063" h="9344" extrusionOk="0">
                  <a:moveTo>
                    <a:pt x="22748" y="1"/>
                  </a:moveTo>
                  <a:lnTo>
                    <a:pt x="0" y="8426"/>
                  </a:lnTo>
                  <a:lnTo>
                    <a:pt x="252" y="9344"/>
                  </a:lnTo>
                  <a:lnTo>
                    <a:pt x="8690" y="9092"/>
                  </a:lnTo>
                  <a:cubicBezTo>
                    <a:pt x="11758" y="9092"/>
                    <a:pt x="14725" y="7986"/>
                    <a:pt x="17039" y="5974"/>
                  </a:cubicBezTo>
                  <a:lnTo>
                    <a:pt x="23063" y="680"/>
                  </a:lnTo>
                  <a:lnTo>
                    <a:pt x="22748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4116825" y="205600"/>
              <a:ext cx="568725" cy="210650"/>
            </a:xfrm>
            <a:custGeom>
              <a:avLst/>
              <a:gdLst/>
              <a:ahLst/>
              <a:cxnLst/>
              <a:rect l="l" t="t" r="r" b="b"/>
              <a:pathLst>
                <a:path w="22749" h="8426" extrusionOk="0">
                  <a:moveTo>
                    <a:pt x="0" y="1"/>
                  </a:moveTo>
                  <a:lnTo>
                    <a:pt x="0" y="8426"/>
                  </a:lnTo>
                  <a:lnTo>
                    <a:pt x="8690" y="8426"/>
                  </a:lnTo>
                  <a:cubicBezTo>
                    <a:pt x="11758" y="8426"/>
                    <a:pt x="14725" y="7319"/>
                    <a:pt x="17039" y="5295"/>
                  </a:cubicBezTo>
                  <a:lnTo>
                    <a:pt x="22748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4750600" y="1225725"/>
              <a:ext cx="40575" cy="441125"/>
            </a:xfrm>
            <a:custGeom>
              <a:avLst/>
              <a:gdLst/>
              <a:ahLst/>
              <a:cxnLst/>
              <a:rect l="l" t="t" r="r" b="b"/>
              <a:pathLst>
                <a:path w="1623" h="17645" extrusionOk="0">
                  <a:moveTo>
                    <a:pt x="767" y="1"/>
                  </a:moveTo>
                  <a:lnTo>
                    <a:pt x="0" y="17643"/>
                  </a:lnTo>
                  <a:lnTo>
                    <a:pt x="1523" y="17643"/>
                  </a:lnTo>
                  <a:cubicBezTo>
                    <a:pt x="1277" y="17629"/>
                    <a:pt x="646" y="17502"/>
                    <a:pt x="415" y="16599"/>
                  </a:cubicBezTo>
                  <a:cubicBezTo>
                    <a:pt x="126" y="15456"/>
                    <a:pt x="767" y="15"/>
                    <a:pt x="767" y="1"/>
                  </a:cubicBezTo>
                  <a:close/>
                  <a:moveTo>
                    <a:pt x="1523" y="17643"/>
                  </a:moveTo>
                  <a:cubicBezTo>
                    <a:pt x="1543" y="17644"/>
                    <a:pt x="1561" y="17645"/>
                    <a:pt x="1576" y="17645"/>
                  </a:cubicBezTo>
                  <a:cubicBezTo>
                    <a:pt x="1606" y="17645"/>
                    <a:pt x="1622" y="17643"/>
                    <a:pt x="1622" y="17643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3133150" y="1551425"/>
              <a:ext cx="149350" cy="53775"/>
            </a:xfrm>
            <a:custGeom>
              <a:avLst/>
              <a:gdLst/>
              <a:ahLst/>
              <a:cxnLst/>
              <a:rect l="l" t="t" r="r" b="b"/>
              <a:pathLst>
                <a:path w="5974" h="2151" extrusionOk="0">
                  <a:moveTo>
                    <a:pt x="1" y="0"/>
                  </a:moveTo>
                  <a:lnTo>
                    <a:pt x="139" y="2150"/>
                  </a:lnTo>
                  <a:lnTo>
                    <a:pt x="5974" y="2150"/>
                  </a:lnTo>
                  <a:lnTo>
                    <a:pt x="597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82725" y="1551425"/>
              <a:ext cx="172600" cy="53775"/>
            </a:xfrm>
            <a:custGeom>
              <a:avLst/>
              <a:gdLst/>
              <a:ahLst/>
              <a:cxnLst/>
              <a:rect l="l" t="t" r="r" b="b"/>
              <a:pathLst>
                <a:path w="6904" h="2151" extrusionOk="0">
                  <a:moveTo>
                    <a:pt x="0" y="0"/>
                  </a:moveTo>
                  <a:lnTo>
                    <a:pt x="76" y="2150"/>
                  </a:lnTo>
                  <a:lnTo>
                    <a:pt x="6816" y="215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6068750" y="1551425"/>
              <a:ext cx="149025" cy="53775"/>
            </a:xfrm>
            <a:custGeom>
              <a:avLst/>
              <a:gdLst/>
              <a:ahLst/>
              <a:cxnLst/>
              <a:rect l="l" t="t" r="r" b="b"/>
              <a:pathLst>
                <a:path w="5961" h="2151" extrusionOk="0">
                  <a:moveTo>
                    <a:pt x="0" y="0"/>
                  </a:moveTo>
                  <a:lnTo>
                    <a:pt x="0" y="2150"/>
                  </a:lnTo>
                  <a:lnTo>
                    <a:pt x="5822" y="215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3255750" y="1666775"/>
              <a:ext cx="84925" cy="31800"/>
            </a:xfrm>
            <a:custGeom>
              <a:avLst/>
              <a:gdLst/>
              <a:ahLst/>
              <a:cxnLst/>
              <a:rect l="l" t="t" r="r" b="b"/>
              <a:pathLst>
                <a:path w="3397" h="1272" extrusionOk="0">
                  <a:moveTo>
                    <a:pt x="353" y="1"/>
                  </a:moveTo>
                  <a:lnTo>
                    <a:pt x="1" y="1271"/>
                  </a:lnTo>
                  <a:lnTo>
                    <a:pt x="3132" y="127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3189125" y="1666775"/>
              <a:ext cx="27375" cy="31800"/>
            </a:xfrm>
            <a:custGeom>
              <a:avLst/>
              <a:gdLst/>
              <a:ahLst/>
              <a:cxnLst/>
              <a:rect l="l" t="t" r="r" b="b"/>
              <a:pathLst>
                <a:path w="1095" h="1272" extrusionOk="0">
                  <a:moveTo>
                    <a:pt x="0" y="1"/>
                  </a:moveTo>
                  <a:lnTo>
                    <a:pt x="264" y="1271"/>
                  </a:lnTo>
                  <a:lnTo>
                    <a:pt x="1094" y="12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3412950" y="1666775"/>
              <a:ext cx="30525" cy="31800"/>
            </a:xfrm>
            <a:custGeom>
              <a:avLst/>
              <a:gdLst/>
              <a:ahLst/>
              <a:cxnLst/>
              <a:rect l="l" t="t" r="r" b="b"/>
              <a:pathLst>
                <a:path w="1221" h="1272" extrusionOk="0">
                  <a:moveTo>
                    <a:pt x="239" y="1"/>
                  </a:moveTo>
                  <a:lnTo>
                    <a:pt x="0" y="1271"/>
                  </a:lnTo>
                  <a:lnTo>
                    <a:pt x="1031" y="1271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592150" y="1666775"/>
              <a:ext cx="94975" cy="31800"/>
            </a:xfrm>
            <a:custGeom>
              <a:avLst/>
              <a:gdLst/>
              <a:ahLst/>
              <a:cxnLst/>
              <a:rect l="l" t="t" r="r" b="b"/>
              <a:pathLst>
                <a:path w="3799" h="1272" extrusionOk="0">
                  <a:moveTo>
                    <a:pt x="365" y="1"/>
                  </a:moveTo>
                  <a:lnTo>
                    <a:pt x="0" y="1271"/>
                  </a:lnTo>
                  <a:lnTo>
                    <a:pt x="3660" y="1271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4704700" y="1666775"/>
              <a:ext cx="14175" cy="31800"/>
            </a:xfrm>
            <a:custGeom>
              <a:avLst/>
              <a:gdLst/>
              <a:ahLst/>
              <a:cxnLst/>
              <a:rect l="l" t="t" r="r" b="b"/>
              <a:pathLst>
                <a:path w="567" h="1272" extrusionOk="0">
                  <a:moveTo>
                    <a:pt x="264" y="1"/>
                  </a:moveTo>
                  <a:lnTo>
                    <a:pt x="0" y="1271"/>
                  </a:lnTo>
                  <a:lnTo>
                    <a:pt x="403" y="1271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5914075" y="1666775"/>
              <a:ext cx="91825" cy="31800"/>
            </a:xfrm>
            <a:custGeom>
              <a:avLst/>
              <a:gdLst/>
              <a:ahLst/>
              <a:cxnLst/>
              <a:rect l="l" t="t" r="r" b="b"/>
              <a:pathLst>
                <a:path w="3673" h="1272" extrusionOk="0">
                  <a:moveTo>
                    <a:pt x="1" y="1"/>
                  </a:moveTo>
                  <a:lnTo>
                    <a:pt x="1" y="1271"/>
                  </a:lnTo>
                  <a:lnTo>
                    <a:pt x="3119" y="1271"/>
                  </a:lnTo>
                  <a:lnTo>
                    <a:pt x="3672" y="1"/>
                  </a:lnTo>
                  <a:lnTo>
                    <a:pt x="3119" y="1"/>
                  </a:lnTo>
                  <a:lnTo>
                    <a:pt x="2553" y="1271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6204875" y="1666775"/>
              <a:ext cx="32075" cy="31800"/>
            </a:xfrm>
            <a:custGeom>
              <a:avLst/>
              <a:gdLst/>
              <a:ahLst/>
              <a:cxnLst/>
              <a:rect l="l" t="t" r="r" b="b"/>
              <a:pathLst>
                <a:path w="1283" h="1272" extrusionOk="0">
                  <a:moveTo>
                    <a:pt x="0" y="1"/>
                  </a:moveTo>
                  <a:lnTo>
                    <a:pt x="0" y="1271"/>
                  </a:lnTo>
                  <a:lnTo>
                    <a:pt x="1119" y="1271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3299150" y="1189575"/>
              <a:ext cx="72325" cy="477225"/>
            </a:xfrm>
            <a:custGeom>
              <a:avLst/>
              <a:gdLst/>
              <a:ahLst/>
              <a:cxnLst/>
              <a:rect l="l" t="t" r="r" b="b"/>
              <a:pathLst>
                <a:path w="2893" h="19089" extrusionOk="0">
                  <a:moveTo>
                    <a:pt x="0" y="1"/>
                  </a:moveTo>
                  <a:lnTo>
                    <a:pt x="302" y="19089"/>
                  </a:lnTo>
                  <a:lnTo>
                    <a:pt x="2892" y="19089"/>
                  </a:lnTo>
                  <a:cubicBezTo>
                    <a:pt x="2892" y="19089"/>
                    <a:pt x="1082" y="18850"/>
                    <a:pt x="906" y="18309"/>
                  </a:cubicBezTo>
                  <a:cubicBezTo>
                    <a:pt x="730" y="17769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4806225" y="1225725"/>
              <a:ext cx="94350" cy="437625"/>
            </a:xfrm>
            <a:custGeom>
              <a:avLst/>
              <a:gdLst/>
              <a:ahLst/>
              <a:cxnLst/>
              <a:rect l="l" t="t" r="r" b="b"/>
              <a:pathLst>
                <a:path w="3774" h="17505" extrusionOk="0">
                  <a:moveTo>
                    <a:pt x="1" y="1"/>
                  </a:moveTo>
                  <a:cubicBezTo>
                    <a:pt x="1" y="1"/>
                    <a:pt x="3220" y="227"/>
                    <a:pt x="3459" y="529"/>
                  </a:cubicBezTo>
                  <a:cubicBezTo>
                    <a:pt x="3685" y="831"/>
                    <a:pt x="2780" y="17505"/>
                    <a:pt x="2780" y="17505"/>
                  </a:cubicBezTo>
                  <a:lnTo>
                    <a:pt x="3773" y="1"/>
                  </a:lnTo>
                  <a:close/>
                </a:path>
              </a:pathLst>
            </a:custGeom>
            <a:solidFill>
              <a:srgbClr val="FF7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2562575" y="693825"/>
              <a:ext cx="772750" cy="165375"/>
            </a:xfrm>
            <a:custGeom>
              <a:avLst/>
              <a:gdLst/>
              <a:ahLst/>
              <a:cxnLst/>
              <a:rect l="l" t="t" r="r" b="b"/>
              <a:pathLst>
                <a:path w="30910" h="6615" extrusionOk="0">
                  <a:moveTo>
                    <a:pt x="0" y="0"/>
                  </a:moveTo>
                  <a:lnTo>
                    <a:pt x="16247" y="6615"/>
                  </a:lnTo>
                  <a:cubicBezTo>
                    <a:pt x="16247" y="6615"/>
                    <a:pt x="6049" y="1786"/>
                    <a:pt x="6099" y="1119"/>
                  </a:cubicBezTo>
                  <a:cubicBezTo>
                    <a:pt x="6137" y="440"/>
                    <a:pt x="30909" y="0"/>
                    <a:pt x="30909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031650" y="1189575"/>
              <a:ext cx="20150" cy="477225"/>
            </a:xfrm>
            <a:custGeom>
              <a:avLst/>
              <a:gdLst/>
              <a:ahLst/>
              <a:cxnLst/>
              <a:rect l="l" t="t" r="r" b="b"/>
              <a:pathLst>
                <a:path w="806" h="19089" extrusionOk="0">
                  <a:moveTo>
                    <a:pt x="805" y="1"/>
                  </a:moveTo>
                  <a:lnTo>
                    <a:pt x="0" y="19089"/>
                  </a:lnTo>
                  <a:lnTo>
                    <a:pt x="503" y="19089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3428025" y="1241450"/>
              <a:ext cx="42475" cy="80500"/>
            </a:xfrm>
            <a:custGeom>
              <a:avLst/>
              <a:gdLst/>
              <a:ahLst/>
              <a:cxnLst/>
              <a:rect l="l" t="t" r="r" b="b"/>
              <a:pathLst>
                <a:path w="1699" h="3220" extrusionOk="0">
                  <a:moveTo>
                    <a:pt x="1" y="0"/>
                  </a:moveTo>
                  <a:lnTo>
                    <a:pt x="1" y="3094"/>
                  </a:lnTo>
                  <a:lnTo>
                    <a:pt x="1535" y="3220"/>
                  </a:lnTo>
                  <a:lnTo>
                    <a:pt x="1699" y="2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5881700" y="1241450"/>
              <a:ext cx="42450" cy="80500"/>
            </a:xfrm>
            <a:custGeom>
              <a:avLst/>
              <a:gdLst/>
              <a:ahLst/>
              <a:cxnLst/>
              <a:rect l="l" t="t" r="r" b="b"/>
              <a:pathLst>
                <a:path w="1698" h="3220" extrusionOk="0">
                  <a:moveTo>
                    <a:pt x="1698" y="0"/>
                  </a:moveTo>
                  <a:lnTo>
                    <a:pt x="0" y="252"/>
                  </a:lnTo>
                  <a:lnTo>
                    <a:pt x="164" y="3220"/>
                  </a:lnTo>
                  <a:lnTo>
                    <a:pt x="1698" y="3094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">
  <p:cSld name="BLANK_1_1_1_2_1_2">
    <p:bg>
      <p:bgPr>
        <a:solidFill>
          <a:schemeClr val="accent6"/>
        </a:solidFill>
        <a:effectLst/>
      </p:bgPr>
    </p:bg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26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26"/>
          <p:cNvSpPr txBox="1">
            <a:spLocks noGrp="1"/>
          </p:cNvSpPr>
          <p:nvPr>
            <p:ph type="title"/>
          </p:nvPr>
        </p:nvSpPr>
        <p:spPr>
          <a:xfrm>
            <a:off x="948600" y="2676513"/>
            <a:ext cx="21648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5" name="Google Shape;2395;p26"/>
          <p:cNvSpPr txBox="1">
            <a:spLocks noGrp="1"/>
          </p:cNvSpPr>
          <p:nvPr>
            <p:ph type="subTitle" idx="1"/>
          </p:nvPr>
        </p:nvSpPr>
        <p:spPr>
          <a:xfrm>
            <a:off x="948600" y="3185688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6" name="Google Shape;2396;p26"/>
          <p:cNvSpPr txBox="1">
            <a:spLocks noGrp="1"/>
          </p:cNvSpPr>
          <p:nvPr>
            <p:ph type="title" idx="2"/>
          </p:nvPr>
        </p:nvSpPr>
        <p:spPr>
          <a:xfrm>
            <a:off x="3489600" y="2672875"/>
            <a:ext cx="21648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7" name="Google Shape;2397;p26"/>
          <p:cNvSpPr txBox="1">
            <a:spLocks noGrp="1"/>
          </p:cNvSpPr>
          <p:nvPr>
            <p:ph type="subTitle" idx="3"/>
          </p:nvPr>
        </p:nvSpPr>
        <p:spPr>
          <a:xfrm>
            <a:off x="3489600" y="318205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8" name="Google Shape;2398;p26"/>
          <p:cNvSpPr txBox="1">
            <a:spLocks noGrp="1"/>
          </p:cNvSpPr>
          <p:nvPr>
            <p:ph type="title" idx="4"/>
          </p:nvPr>
        </p:nvSpPr>
        <p:spPr>
          <a:xfrm>
            <a:off x="6030600" y="2672875"/>
            <a:ext cx="21648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99" name="Google Shape;2399;p26"/>
          <p:cNvSpPr txBox="1">
            <a:spLocks noGrp="1"/>
          </p:cNvSpPr>
          <p:nvPr>
            <p:ph type="subTitle" idx="5"/>
          </p:nvPr>
        </p:nvSpPr>
        <p:spPr>
          <a:xfrm>
            <a:off x="6030600" y="3182050"/>
            <a:ext cx="21648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0" name="Google Shape;2400;p2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1" name="Google Shape;2401;p26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2" name="Google Shape;2402;p26"/>
          <p:cNvGrpSpPr/>
          <p:nvPr/>
        </p:nvGrpSpPr>
        <p:grpSpPr>
          <a:xfrm>
            <a:off x="7352375" y="391875"/>
            <a:ext cx="971875" cy="444925"/>
            <a:chOff x="5149875" y="-114525"/>
            <a:chExt cx="971875" cy="444925"/>
          </a:xfrm>
        </p:grpSpPr>
        <p:sp>
          <p:nvSpPr>
            <p:cNvPr id="2403" name="Google Shape;2403;p26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4" name="Google Shape;2404;p26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2405" name="Google Shape;2405;p26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1" name="Google Shape;2411;p26"/>
          <p:cNvGrpSpPr/>
          <p:nvPr/>
        </p:nvGrpSpPr>
        <p:grpSpPr>
          <a:xfrm>
            <a:off x="6960425" y="996013"/>
            <a:ext cx="1591750" cy="538225"/>
            <a:chOff x="5184025" y="-943075"/>
            <a:chExt cx="1591750" cy="538225"/>
          </a:xfrm>
        </p:grpSpPr>
        <p:sp>
          <p:nvSpPr>
            <p:cNvPr id="2412" name="Google Shape;2412;p26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6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6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6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6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6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6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6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6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1" name="Google Shape;2421;p26"/>
          <p:cNvGrpSpPr/>
          <p:nvPr/>
        </p:nvGrpSpPr>
        <p:grpSpPr>
          <a:xfrm>
            <a:off x="5339550" y="674838"/>
            <a:ext cx="1620875" cy="302025"/>
            <a:chOff x="8952325" y="214150"/>
            <a:chExt cx="1620875" cy="302025"/>
          </a:xfrm>
        </p:grpSpPr>
        <p:sp>
          <p:nvSpPr>
            <p:cNvPr id="2422" name="Google Shape;2422;p26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6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6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6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6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6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●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○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■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●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○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■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●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○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■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1" r:id="rId7"/>
    <p:sldLayoutId id="2147483664" r:id="rId8"/>
    <p:sldLayoutId id="2147483672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XCP5XBruiyA18rjV53ETzmzy_vLAX086T_vdtZ5VcU/copy#gid=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8FF"/>
        </a:solidFill>
        <a:effectLst/>
      </p:bgPr>
    </p:bg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40"/>
          <p:cNvGrpSpPr/>
          <p:nvPr/>
        </p:nvGrpSpPr>
        <p:grpSpPr>
          <a:xfrm>
            <a:off x="5149875" y="647475"/>
            <a:ext cx="971875" cy="444925"/>
            <a:chOff x="5149875" y="-114525"/>
            <a:chExt cx="971875" cy="444925"/>
          </a:xfrm>
        </p:grpSpPr>
        <p:sp>
          <p:nvSpPr>
            <p:cNvPr id="3510" name="Google Shape;3510;p40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1" name="Google Shape;3511;p40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512" name="Google Shape;3512;p40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0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0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0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0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0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8" name="Google Shape;3518;p40"/>
          <p:cNvGrpSpPr/>
          <p:nvPr/>
        </p:nvGrpSpPr>
        <p:grpSpPr>
          <a:xfrm>
            <a:off x="5184025" y="-181075"/>
            <a:ext cx="1591750" cy="538225"/>
            <a:chOff x="5184025" y="-943075"/>
            <a:chExt cx="1591750" cy="538225"/>
          </a:xfrm>
        </p:grpSpPr>
        <p:sp>
          <p:nvSpPr>
            <p:cNvPr id="3519" name="Google Shape;3519;p40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0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0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0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0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0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0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0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0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8" name="Google Shape;3528;p40"/>
          <p:cNvGrpSpPr/>
          <p:nvPr/>
        </p:nvGrpSpPr>
        <p:grpSpPr>
          <a:xfrm>
            <a:off x="8952325" y="976150"/>
            <a:ext cx="1620875" cy="302025"/>
            <a:chOff x="8952325" y="214150"/>
            <a:chExt cx="1620875" cy="302025"/>
          </a:xfrm>
        </p:grpSpPr>
        <p:sp>
          <p:nvSpPr>
            <p:cNvPr id="3529" name="Google Shape;3529;p40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0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0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0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0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0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5" name="Google Shape;3535;p40"/>
          <p:cNvSpPr txBox="1">
            <a:spLocks noGrp="1"/>
          </p:cNvSpPr>
          <p:nvPr>
            <p:ph type="ctrTitle"/>
          </p:nvPr>
        </p:nvSpPr>
        <p:spPr>
          <a:xfrm>
            <a:off x="567900" y="888028"/>
            <a:ext cx="5318475" cy="25003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zh-CN" sz="3600" b="1" dirty="0">
                <a:solidFill>
                  <a:srgbClr val="EC3436"/>
                </a:solidFill>
              </a:rPr>
              <a:t>From Data to Design: Enhancing Fuel Decision-</a:t>
            </a:r>
            <a:br>
              <a:rPr lang="en" altLang="zh-CN" sz="3600" b="1" dirty="0">
                <a:solidFill>
                  <a:srgbClr val="EC3436"/>
                </a:solidFill>
              </a:rPr>
            </a:br>
            <a:r>
              <a:rPr lang="en" altLang="zh-CN" sz="3600" b="1" dirty="0">
                <a:solidFill>
                  <a:srgbClr val="561645"/>
                </a:solidFill>
              </a:rPr>
              <a:t>Making in</a:t>
            </a:r>
            <a:r>
              <a:rPr lang="zh-CN" altLang="en-US" sz="3600" b="1" dirty="0">
                <a:solidFill>
                  <a:srgbClr val="561645"/>
                </a:solidFill>
              </a:rPr>
              <a:t> </a:t>
            </a:r>
            <a:r>
              <a:rPr lang="en" altLang="zh-CN" sz="3600" b="1" dirty="0">
                <a:solidFill>
                  <a:srgbClr val="561645"/>
                </a:solidFill>
              </a:rPr>
              <a:t>Queensland</a:t>
            </a:r>
            <a:endParaRPr sz="4700" dirty="0">
              <a:solidFill>
                <a:srgbClr val="561645"/>
              </a:solidFill>
            </a:endParaRPr>
          </a:p>
        </p:txBody>
      </p:sp>
      <p:sp>
        <p:nvSpPr>
          <p:cNvPr id="3536" name="Google Shape;3536;p40"/>
          <p:cNvSpPr txBox="1">
            <a:spLocks noGrp="1"/>
          </p:cNvSpPr>
          <p:nvPr>
            <p:ph type="subTitle" idx="1"/>
          </p:nvPr>
        </p:nvSpPr>
        <p:spPr>
          <a:xfrm>
            <a:off x="567900" y="3523974"/>
            <a:ext cx="4904400" cy="1080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2850"/>
              </a:lnSpc>
            </a:pPr>
            <a:r>
              <a:rPr lang="en-US" altLang="zh-CN" sz="1600" dirty="0">
                <a:solidFill>
                  <a:srgbClr val="561645"/>
                </a:solidFill>
                <a:latin typeface="Epilogue"/>
              </a:rPr>
              <a:t>Team</a:t>
            </a:r>
            <a:r>
              <a:rPr lang="zh-CN" altLang="en-US" sz="1600" dirty="0">
                <a:solidFill>
                  <a:srgbClr val="561645"/>
                </a:solidFill>
                <a:latin typeface="Epilogue"/>
              </a:rPr>
              <a:t>：</a:t>
            </a:r>
            <a:r>
              <a:rPr lang="en-US" altLang="zh-CN" sz="1600" dirty="0" err="1">
                <a:solidFill>
                  <a:srgbClr val="561645"/>
                </a:solidFill>
                <a:latin typeface="Epilogue"/>
              </a:rPr>
              <a:t>Chiikawa</a:t>
            </a:r>
            <a:endParaRPr lang="en-US" altLang="zh-CN" sz="1600" dirty="0">
              <a:solidFill>
                <a:srgbClr val="561645"/>
              </a:solidFill>
              <a:latin typeface="Epilogue"/>
            </a:endParaRPr>
          </a:p>
          <a:p>
            <a:pPr algn="l">
              <a:lnSpc>
                <a:spcPts val="2850"/>
              </a:lnSpc>
            </a:pPr>
            <a:endParaRPr lang="zh-CN" altLang="en-US" dirty="0" err="1">
              <a:solidFill>
                <a:srgbClr val="56164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D8FF"/>
        </a:solidFill>
        <a:effectLst/>
      </p:bgPr>
    </p:bg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41"/>
          <p:cNvSpPr txBox="1">
            <a:spLocks noGrp="1"/>
          </p:cNvSpPr>
          <p:nvPr>
            <p:ph type="title"/>
          </p:nvPr>
        </p:nvSpPr>
        <p:spPr>
          <a:xfrm>
            <a:off x="313583" y="171526"/>
            <a:ext cx="7717500" cy="765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zh-CN" dirty="0"/>
              <a:t>Dataset Selection</a:t>
            </a:r>
          </a:p>
        </p:txBody>
      </p:sp>
      <p:sp>
        <p:nvSpPr>
          <p:cNvPr id="5" name="Google Shape;5250;p74">
            <a:extLst>
              <a:ext uri="{FF2B5EF4-FFF2-40B4-BE49-F238E27FC236}">
                <a16:creationId xmlns:a16="http://schemas.microsoft.com/office/drawing/2014/main" id="{20CD4B1E-1A6E-0516-3E4D-927830FD0893}"/>
              </a:ext>
            </a:extLst>
          </p:cNvPr>
          <p:cNvSpPr/>
          <p:nvPr/>
        </p:nvSpPr>
        <p:spPr>
          <a:xfrm>
            <a:off x="313583" y="1336231"/>
            <a:ext cx="2579508" cy="2529187"/>
          </a:xfrm>
          <a:prstGeom prst="roundRect">
            <a:avLst>
              <a:gd name="adj" fmla="val 16667"/>
            </a:avLst>
          </a:prstGeom>
          <a:solidFill>
            <a:srgbClr val="56164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E7F8B9-AC1C-63E8-8246-436BB385B0FF}"/>
              </a:ext>
            </a:extLst>
          </p:cNvPr>
          <p:cNvSpPr txBox="1"/>
          <p:nvPr/>
        </p:nvSpPr>
        <p:spPr>
          <a:xfrm>
            <a:off x="457654" y="1486977"/>
            <a:ext cx="2782906" cy="76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CN" sz="1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2024 International Fuel Price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altLang="zh-CN" sz="1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</a:t>
            </a:r>
            <a:endParaRPr lang="en-US" altLang="zh-CN" sz="14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F4D4B7EF-D6FA-8018-FEA9-7A06CA3E401D}"/>
              </a:ext>
            </a:extLst>
          </p:cNvPr>
          <p:cNvSpPr/>
          <p:nvPr/>
        </p:nvSpPr>
        <p:spPr>
          <a:xfrm>
            <a:off x="545958" y="2696525"/>
            <a:ext cx="2438874" cy="1718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Clr>
                <a:schemeClr val="dk2"/>
              </a:buClr>
              <a:buSzPts val="1400"/>
            </a:pPr>
            <a:r>
              <a:rPr lang="en-US" sz="1600" dirty="0">
                <a:solidFill>
                  <a:schemeClr val="tx2">
                    <a:lumMod val="85000"/>
                  </a:schemeClr>
                </a:solidFill>
                <a:latin typeface="Andika"/>
                <a:ea typeface="Andika"/>
                <a:cs typeface="Andika"/>
                <a:sym typeface="Andika"/>
              </a:rPr>
              <a:t>From public market information and energy analysis websites.</a:t>
            </a:r>
          </a:p>
        </p:txBody>
      </p:sp>
      <p:sp>
        <p:nvSpPr>
          <p:cNvPr id="9" name="Google Shape;5250;p74">
            <a:extLst>
              <a:ext uri="{FF2B5EF4-FFF2-40B4-BE49-F238E27FC236}">
                <a16:creationId xmlns:a16="http://schemas.microsoft.com/office/drawing/2014/main" id="{C68B0B59-2F12-49D3-0DB7-11239E32C02D}"/>
              </a:ext>
            </a:extLst>
          </p:cNvPr>
          <p:cNvSpPr/>
          <p:nvPr/>
        </p:nvSpPr>
        <p:spPr>
          <a:xfrm>
            <a:off x="3243461" y="1336231"/>
            <a:ext cx="2579508" cy="2529187"/>
          </a:xfrm>
          <a:prstGeom prst="roundRect">
            <a:avLst>
              <a:gd name="adj" fmla="val 16667"/>
            </a:avLst>
          </a:prstGeom>
          <a:solidFill>
            <a:srgbClr val="56164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10" name="Google Shape;5250;p74">
            <a:extLst>
              <a:ext uri="{FF2B5EF4-FFF2-40B4-BE49-F238E27FC236}">
                <a16:creationId xmlns:a16="http://schemas.microsoft.com/office/drawing/2014/main" id="{1AE6E1BE-3EB2-FE1C-EDFD-6C9E34834FCD}"/>
              </a:ext>
            </a:extLst>
          </p:cNvPr>
          <p:cNvSpPr/>
          <p:nvPr/>
        </p:nvSpPr>
        <p:spPr>
          <a:xfrm>
            <a:off x="6170438" y="1336231"/>
            <a:ext cx="2579508" cy="2529187"/>
          </a:xfrm>
          <a:prstGeom prst="roundRect">
            <a:avLst>
              <a:gd name="adj" fmla="val 16667"/>
            </a:avLst>
          </a:prstGeom>
          <a:solidFill>
            <a:srgbClr val="56164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B98EB950-CA2D-F97C-173D-840948399E71}"/>
              </a:ext>
            </a:extLst>
          </p:cNvPr>
          <p:cNvSpPr/>
          <p:nvPr/>
        </p:nvSpPr>
        <p:spPr>
          <a:xfrm>
            <a:off x="3590930" y="1486977"/>
            <a:ext cx="221135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Queensland Government Registered Fuel Station Price Data</a:t>
            </a:r>
            <a:endParaRPr lang="en-US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AD8D44C-40D2-0917-784E-B0058E4FC752}"/>
              </a:ext>
            </a:extLst>
          </p:cNvPr>
          <p:cNvSpPr/>
          <p:nvPr/>
        </p:nvSpPr>
        <p:spPr>
          <a:xfrm>
            <a:off x="3590930" y="2700713"/>
            <a:ext cx="20783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Clr>
                <a:schemeClr val="dk2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chemeClr val="tx2">
                    <a:lumMod val="85000"/>
                  </a:schemeClr>
                </a:solidFill>
                <a:latin typeface="Andika"/>
                <a:ea typeface="Andika"/>
                <a:cs typeface="Andika"/>
              </a:rPr>
              <a:t>From Queensland Government Open Data Portal.</a:t>
            </a: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83CC235B-3922-ADE7-7056-5B1F57CDD83B}"/>
              </a:ext>
            </a:extLst>
          </p:cNvPr>
          <p:cNvSpPr/>
          <p:nvPr/>
        </p:nvSpPr>
        <p:spPr>
          <a:xfrm>
            <a:off x="6520809" y="14869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" altLang="zh-CN" b="0" i="0" u="none" strike="noStrike" dirty="0">
                <a:solidFill>
                  <a:schemeClr val="tx2"/>
                </a:solidFill>
                <a:effectLst/>
                <a:latin typeface="-webkit-standard"/>
              </a:rPr>
              <a:t>Qualitative 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47C673C1-D853-7C8E-13DF-2885AD1E00C6}"/>
              </a:ext>
            </a:extLst>
          </p:cNvPr>
          <p:cNvSpPr/>
          <p:nvPr/>
        </p:nvSpPr>
        <p:spPr>
          <a:xfrm>
            <a:off x="6520809" y="2187064"/>
            <a:ext cx="20783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" altLang="zh-CN" sz="1600" dirty="0">
                <a:solidFill>
                  <a:schemeClr val="tx2">
                    <a:lumMod val="85000"/>
                  </a:schemeClr>
                </a:solidFill>
                <a:latin typeface="Andika"/>
                <a:ea typeface="Andika"/>
                <a:cs typeface="Andika"/>
              </a:rPr>
              <a:t>Gas station reviews on Google Maps</a:t>
            </a:r>
            <a:endParaRPr lang="en-US" sz="1600" dirty="0">
              <a:solidFill>
                <a:schemeClr val="tx2">
                  <a:lumMod val="85000"/>
                </a:schemeClr>
              </a:solidFill>
              <a:latin typeface="Andika"/>
              <a:ea typeface="Andika"/>
              <a:cs typeface="Andika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BF95FD80-6710-56CD-543F-5D445E25D132}"/>
              </a:ext>
            </a:extLst>
          </p:cNvPr>
          <p:cNvSpPr/>
          <p:nvPr/>
        </p:nvSpPr>
        <p:spPr>
          <a:xfrm>
            <a:off x="6516790" y="3022393"/>
            <a:ext cx="2078350" cy="4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" altLang="zh-CN" sz="1600" dirty="0">
                <a:solidFill>
                  <a:schemeClr val="tx2">
                    <a:lumMod val="85000"/>
                  </a:schemeClr>
                </a:solidFill>
                <a:latin typeface="Andika"/>
                <a:ea typeface="Andika"/>
                <a:cs typeface="Andika"/>
              </a:rPr>
              <a:t>Interview</a:t>
            </a:r>
            <a:endParaRPr lang="en-US" sz="1600" dirty="0">
              <a:solidFill>
                <a:schemeClr val="tx2">
                  <a:lumMod val="85000"/>
                </a:schemeClr>
              </a:solidFill>
              <a:latin typeface="Andika"/>
              <a:ea typeface="Andika"/>
              <a:cs typeface="Andi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42"/>
          <p:cNvSpPr txBox="1">
            <a:spLocks noGrp="1"/>
          </p:cNvSpPr>
          <p:nvPr>
            <p:ph type="title"/>
          </p:nvPr>
        </p:nvSpPr>
        <p:spPr>
          <a:xfrm>
            <a:off x="1028837" y="1269128"/>
            <a:ext cx="4940020" cy="355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altLang="zh-CN" dirty="0">
                <a:solidFill>
                  <a:schemeClr val="accent1"/>
                </a:solidFill>
              </a:rPr>
              <a:t>International-Local Correlation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548" name="Google Shape;3548;p42"/>
          <p:cNvSpPr txBox="1">
            <a:spLocks noGrp="1"/>
          </p:cNvSpPr>
          <p:nvPr>
            <p:ph type="title" idx="2"/>
          </p:nvPr>
        </p:nvSpPr>
        <p:spPr>
          <a:xfrm>
            <a:off x="407410" y="1149964"/>
            <a:ext cx="685295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49" name="Google Shape;3549;p42"/>
          <p:cNvSpPr txBox="1">
            <a:spLocks noGrp="1"/>
          </p:cNvSpPr>
          <p:nvPr>
            <p:ph type="subTitle" idx="1"/>
          </p:nvPr>
        </p:nvSpPr>
        <p:spPr>
          <a:xfrm>
            <a:off x="1028837" y="1739461"/>
            <a:ext cx="617851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altLang="zh-CN" sz="1600" dirty="0">
                <a:solidFill>
                  <a:srgbClr val="561645"/>
                </a:solidFill>
              </a:rPr>
              <a:t>Positive correlation between international oil price fluctuations and local price trends.</a:t>
            </a:r>
          </a:p>
        </p:txBody>
      </p:sp>
      <p:sp>
        <p:nvSpPr>
          <p:cNvPr id="3550" name="Google Shape;3550;p42"/>
          <p:cNvSpPr txBox="1">
            <a:spLocks noGrp="1"/>
          </p:cNvSpPr>
          <p:nvPr>
            <p:ph type="title" idx="3"/>
          </p:nvPr>
        </p:nvSpPr>
        <p:spPr>
          <a:xfrm>
            <a:off x="1046480" y="2428340"/>
            <a:ext cx="307336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altLang="zh-CN" dirty="0">
                <a:solidFill>
                  <a:schemeClr val="accent1"/>
                </a:solidFill>
              </a:rPr>
              <a:t>Brand Differences</a:t>
            </a:r>
          </a:p>
        </p:txBody>
      </p:sp>
      <p:sp>
        <p:nvSpPr>
          <p:cNvPr id="3551" name="Google Shape;3551;p42"/>
          <p:cNvSpPr txBox="1">
            <a:spLocks noGrp="1"/>
          </p:cNvSpPr>
          <p:nvPr>
            <p:ph type="title" idx="4"/>
          </p:nvPr>
        </p:nvSpPr>
        <p:spPr>
          <a:xfrm>
            <a:off x="407410" y="240084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accent4"/>
                </a:solidFill>
              </a:rPr>
              <a:t>02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2" name="Google Shape;3552;p42"/>
          <p:cNvSpPr txBox="1">
            <a:spLocks noGrp="1"/>
          </p:cNvSpPr>
          <p:nvPr>
            <p:ph type="subTitle" idx="5"/>
          </p:nvPr>
        </p:nvSpPr>
        <p:spPr>
          <a:xfrm>
            <a:off x="1046480" y="3110970"/>
            <a:ext cx="558250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altLang="zh-CN" sz="1600" dirty="0">
                <a:solidFill>
                  <a:srgbClr val="561645"/>
                </a:solidFill>
              </a:rPr>
              <a:t>Price variations between chain brand stations and independent stations.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53" name="Google Shape;3553;p42"/>
          <p:cNvSpPr txBox="1">
            <a:spLocks noGrp="1"/>
          </p:cNvSpPr>
          <p:nvPr>
            <p:ph type="title" idx="6"/>
          </p:nvPr>
        </p:nvSpPr>
        <p:spPr>
          <a:xfrm>
            <a:off x="1046480" y="359380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altLang="zh-CN" dirty="0">
                <a:solidFill>
                  <a:schemeClr val="accent1"/>
                </a:solidFill>
              </a:rPr>
              <a:t>Location Impact</a:t>
            </a:r>
          </a:p>
        </p:txBody>
      </p:sp>
      <p:sp>
        <p:nvSpPr>
          <p:cNvPr id="3554" name="Google Shape;3554;p42"/>
          <p:cNvSpPr txBox="1">
            <a:spLocks noGrp="1"/>
          </p:cNvSpPr>
          <p:nvPr>
            <p:ph type="title" idx="7"/>
          </p:nvPr>
        </p:nvSpPr>
        <p:spPr>
          <a:xfrm>
            <a:off x="407410" y="3561938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5" name="Google Shape;3555;p42"/>
          <p:cNvSpPr txBox="1">
            <a:spLocks noGrp="1"/>
          </p:cNvSpPr>
          <p:nvPr>
            <p:ph type="subTitle" idx="8"/>
          </p:nvPr>
        </p:nvSpPr>
        <p:spPr>
          <a:xfrm>
            <a:off x="1092705" y="4240079"/>
            <a:ext cx="588260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US" altLang="zh-CN" sz="1600" dirty="0">
                <a:solidFill>
                  <a:srgbClr val="561645"/>
                </a:solidFill>
              </a:rPr>
              <a:t>Highway stations typically charge more than suburban stations.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3565" name="Google Shape;3565;p42"/>
          <p:cNvSpPr txBox="1">
            <a:spLocks noGrp="1"/>
          </p:cNvSpPr>
          <p:nvPr>
            <p:ph type="title" idx="21"/>
          </p:nvPr>
        </p:nvSpPr>
        <p:spPr>
          <a:xfrm>
            <a:off x="361185" y="454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Data Analysis and Discovery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2" name="Google Shape;4322;p60"/>
          <p:cNvSpPr txBox="1">
            <a:spLocks noGrp="1"/>
          </p:cNvSpPr>
          <p:nvPr>
            <p:ph type="title"/>
          </p:nvPr>
        </p:nvSpPr>
        <p:spPr>
          <a:xfrm>
            <a:off x="342010" y="2996706"/>
            <a:ext cx="263963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Compare Prices</a:t>
            </a:r>
          </a:p>
        </p:txBody>
      </p:sp>
      <p:sp>
        <p:nvSpPr>
          <p:cNvPr id="4323" name="Google Shape;4323;p60"/>
          <p:cNvSpPr txBox="1">
            <a:spLocks noGrp="1"/>
          </p:cNvSpPr>
          <p:nvPr>
            <p:ph type="subTitle" idx="1"/>
          </p:nvPr>
        </p:nvSpPr>
        <p:spPr>
          <a:xfrm>
            <a:off x="331219" y="3570263"/>
            <a:ext cx="252615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US" altLang="zh-CN" dirty="0"/>
              <a:t>Users compare prices across multiple fuel stations</a:t>
            </a:r>
            <a:endParaRPr dirty="0"/>
          </a:p>
        </p:txBody>
      </p:sp>
      <p:sp>
        <p:nvSpPr>
          <p:cNvPr id="4324" name="Google Shape;4324;p60"/>
          <p:cNvSpPr txBox="1">
            <a:spLocks noGrp="1"/>
          </p:cNvSpPr>
          <p:nvPr>
            <p:ph type="title" idx="2"/>
          </p:nvPr>
        </p:nvSpPr>
        <p:spPr>
          <a:xfrm>
            <a:off x="3046420" y="2977363"/>
            <a:ext cx="305115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CN" dirty="0"/>
              <a:t>Budget Awareness</a:t>
            </a:r>
          </a:p>
        </p:txBody>
      </p:sp>
      <p:sp>
        <p:nvSpPr>
          <p:cNvPr id="4325" name="Google Shape;4325;p60"/>
          <p:cNvSpPr txBox="1">
            <a:spLocks noGrp="1"/>
          </p:cNvSpPr>
          <p:nvPr>
            <p:ph type="subTitle" idx="3"/>
          </p:nvPr>
        </p:nvSpPr>
        <p:spPr>
          <a:xfrm>
            <a:off x="2951163" y="3576609"/>
            <a:ext cx="3167055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US" altLang="zh-CN" dirty="0"/>
              <a:t>All users need to understand how much fuel their budget can buy.</a:t>
            </a:r>
          </a:p>
        </p:txBody>
      </p:sp>
      <p:sp>
        <p:nvSpPr>
          <p:cNvPr id="4326" name="Google Shape;4326;p60"/>
          <p:cNvSpPr txBox="1">
            <a:spLocks noGrp="1"/>
          </p:cNvSpPr>
          <p:nvPr>
            <p:ph type="title" idx="4"/>
          </p:nvPr>
        </p:nvSpPr>
        <p:spPr>
          <a:xfrm>
            <a:off x="6087737" y="3260556"/>
            <a:ext cx="2639634" cy="3648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Uncertainty</a:t>
            </a:r>
            <a:br>
              <a:rPr lang="en-US" altLang="zh-CN" sz="2200" dirty="0"/>
            </a:br>
            <a:endParaRPr dirty="0"/>
          </a:p>
        </p:txBody>
      </p:sp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6027612" y="3662995"/>
            <a:ext cx="275988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US" altLang="zh-CN" dirty="0"/>
              <a:t>Users uncertain if they've chosen the most economical station.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62500" y="3407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zh-CN" dirty="0"/>
              <a:t>User Interviews</a:t>
            </a:r>
          </a:p>
        </p:txBody>
      </p:sp>
      <p:sp>
        <p:nvSpPr>
          <p:cNvPr id="4329" name="Google Shape;4329;p60"/>
          <p:cNvSpPr txBox="1">
            <a:spLocks noGrp="1"/>
          </p:cNvSpPr>
          <p:nvPr>
            <p:ph type="title" idx="7"/>
          </p:nvPr>
        </p:nvSpPr>
        <p:spPr>
          <a:xfrm>
            <a:off x="579427" y="253414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75</a:t>
            </a:r>
            <a:r>
              <a:rPr lang="en" dirty="0"/>
              <a:t>%</a:t>
            </a:r>
            <a:endParaRPr dirty="0"/>
          </a:p>
        </p:txBody>
      </p:sp>
      <p:sp>
        <p:nvSpPr>
          <p:cNvPr id="4330" name="Google Shape;4330;p60"/>
          <p:cNvSpPr txBox="1">
            <a:spLocks noGrp="1"/>
          </p:cNvSpPr>
          <p:nvPr>
            <p:ph type="title" idx="8"/>
          </p:nvPr>
        </p:nvSpPr>
        <p:spPr>
          <a:xfrm>
            <a:off x="3489600" y="2528758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-US" altLang="zh-CN" dirty="0"/>
              <a:t>00</a:t>
            </a:r>
            <a:r>
              <a:rPr lang="en" dirty="0"/>
              <a:t>%</a:t>
            </a:r>
            <a:endParaRPr dirty="0"/>
          </a:p>
        </p:txBody>
      </p:sp>
      <p:sp>
        <p:nvSpPr>
          <p:cNvPr id="4331" name="Google Shape;4331;p60"/>
          <p:cNvSpPr txBox="1">
            <a:spLocks noGrp="1"/>
          </p:cNvSpPr>
          <p:nvPr>
            <p:ph type="title" idx="9"/>
          </p:nvPr>
        </p:nvSpPr>
        <p:spPr>
          <a:xfrm>
            <a:off x="6325154" y="2539266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r>
              <a:rPr lang="en-US" altLang="zh-CN" dirty="0"/>
              <a:t>0</a:t>
            </a:r>
            <a:r>
              <a:rPr lang="en" dirty="0"/>
              <a:t>%</a:t>
            </a:r>
            <a:endParaRPr dirty="0"/>
          </a:p>
        </p:txBody>
      </p:sp>
      <p:grpSp>
        <p:nvGrpSpPr>
          <p:cNvPr id="4332" name="Google Shape;4332;p60"/>
          <p:cNvGrpSpPr/>
          <p:nvPr/>
        </p:nvGrpSpPr>
        <p:grpSpPr>
          <a:xfrm>
            <a:off x="1065795" y="1234571"/>
            <a:ext cx="1128350" cy="1128400"/>
            <a:chOff x="1505475" y="1292325"/>
            <a:chExt cx="1128350" cy="1128400"/>
          </a:xfrm>
        </p:grpSpPr>
        <p:sp>
          <p:nvSpPr>
            <p:cNvPr id="4333" name="Google Shape;4333;p60"/>
            <p:cNvSpPr/>
            <p:nvPr/>
          </p:nvSpPr>
          <p:spPr>
            <a:xfrm>
              <a:off x="1505525" y="1292425"/>
              <a:ext cx="1128300" cy="112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0"/>
            <p:cNvSpPr/>
            <p:nvPr/>
          </p:nvSpPr>
          <p:spPr>
            <a:xfrm>
              <a:off x="1505475" y="1292325"/>
              <a:ext cx="1128300" cy="1128300"/>
            </a:xfrm>
            <a:prstGeom prst="pie">
              <a:avLst>
                <a:gd name="adj1" fmla="val 16217501"/>
                <a:gd name="adj2" fmla="val 2157355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5" name="Google Shape;4335;p60"/>
            <p:cNvSpPr/>
            <p:nvPr/>
          </p:nvSpPr>
          <p:spPr>
            <a:xfrm>
              <a:off x="1754474" y="1541425"/>
              <a:ext cx="630300" cy="63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6" name="Google Shape;4336;p60"/>
          <p:cNvGrpSpPr/>
          <p:nvPr/>
        </p:nvGrpSpPr>
        <p:grpSpPr>
          <a:xfrm>
            <a:off x="3966651" y="1230702"/>
            <a:ext cx="1128300" cy="1128300"/>
            <a:chOff x="1505525" y="1292425"/>
            <a:chExt cx="1128300" cy="1128300"/>
          </a:xfrm>
        </p:grpSpPr>
        <p:sp>
          <p:nvSpPr>
            <p:cNvPr id="4337" name="Google Shape;4337;p60"/>
            <p:cNvSpPr/>
            <p:nvPr/>
          </p:nvSpPr>
          <p:spPr>
            <a:xfrm>
              <a:off x="1505525" y="1292425"/>
              <a:ext cx="1128300" cy="112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0"/>
            <p:cNvSpPr/>
            <p:nvPr/>
          </p:nvSpPr>
          <p:spPr>
            <a:xfrm>
              <a:off x="1754474" y="1541425"/>
              <a:ext cx="630300" cy="63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60"/>
          <p:cNvGrpSpPr/>
          <p:nvPr/>
        </p:nvGrpSpPr>
        <p:grpSpPr>
          <a:xfrm>
            <a:off x="6867457" y="1217157"/>
            <a:ext cx="1128350" cy="1128400"/>
            <a:chOff x="1505475" y="1292325"/>
            <a:chExt cx="1128350" cy="1128400"/>
          </a:xfrm>
        </p:grpSpPr>
        <p:sp>
          <p:nvSpPr>
            <p:cNvPr id="4341" name="Google Shape;4341;p60"/>
            <p:cNvSpPr/>
            <p:nvPr/>
          </p:nvSpPr>
          <p:spPr>
            <a:xfrm>
              <a:off x="1505525" y="1292425"/>
              <a:ext cx="1128300" cy="112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0"/>
            <p:cNvSpPr/>
            <p:nvPr/>
          </p:nvSpPr>
          <p:spPr>
            <a:xfrm>
              <a:off x="1505475" y="1292325"/>
              <a:ext cx="1128300" cy="1128300"/>
            </a:xfrm>
            <a:prstGeom prst="pie">
              <a:avLst>
                <a:gd name="adj1" fmla="val 16217501"/>
                <a:gd name="adj2" fmla="val 192337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3" name="Google Shape;4343;p60"/>
            <p:cNvSpPr/>
            <p:nvPr/>
          </p:nvSpPr>
          <p:spPr>
            <a:xfrm>
              <a:off x="1754474" y="1541425"/>
              <a:ext cx="630300" cy="630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4" name="Google Shape;4344;p60"/>
          <p:cNvGrpSpPr/>
          <p:nvPr/>
        </p:nvGrpSpPr>
        <p:grpSpPr>
          <a:xfrm>
            <a:off x="7189193" y="1552338"/>
            <a:ext cx="484825" cy="484825"/>
            <a:chOff x="5114675" y="1916450"/>
            <a:chExt cx="628175" cy="628175"/>
          </a:xfrm>
        </p:grpSpPr>
        <p:sp>
          <p:nvSpPr>
            <p:cNvPr id="4345" name="Google Shape;4345;p60"/>
            <p:cNvSpPr/>
            <p:nvPr/>
          </p:nvSpPr>
          <p:spPr>
            <a:xfrm>
              <a:off x="5114675" y="1916450"/>
              <a:ext cx="628175" cy="628175"/>
            </a:xfrm>
            <a:custGeom>
              <a:avLst/>
              <a:gdLst/>
              <a:ahLst/>
              <a:cxnLst/>
              <a:rect l="l" t="t" r="r" b="b"/>
              <a:pathLst>
                <a:path w="25127" h="25127" extrusionOk="0">
                  <a:moveTo>
                    <a:pt x="12571" y="627"/>
                  </a:moveTo>
                  <a:cubicBezTo>
                    <a:pt x="19155" y="627"/>
                    <a:pt x="24500" y="5972"/>
                    <a:pt x="24500" y="12555"/>
                  </a:cubicBezTo>
                  <a:cubicBezTo>
                    <a:pt x="24500" y="19154"/>
                    <a:pt x="19155" y="24499"/>
                    <a:pt x="12571" y="24499"/>
                  </a:cubicBezTo>
                  <a:cubicBezTo>
                    <a:pt x="5973" y="24499"/>
                    <a:pt x="628" y="19154"/>
                    <a:pt x="628" y="12555"/>
                  </a:cubicBezTo>
                  <a:cubicBezTo>
                    <a:pt x="628" y="5972"/>
                    <a:pt x="5973" y="627"/>
                    <a:pt x="12571" y="627"/>
                  </a:cubicBezTo>
                  <a:close/>
                  <a:moveTo>
                    <a:pt x="12571" y="0"/>
                  </a:moveTo>
                  <a:cubicBezTo>
                    <a:pt x="5628" y="0"/>
                    <a:pt x="1" y="5627"/>
                    <a:pt x="1" y="12555"/>
                  </a:cubicBezTo>
                  <a:cubicBezTo>
                    <a:pt x="1" y="19499"/>
                    <a:pt x="5628" y="25126"/>
                    <a:pt x="12571" y="25126"/>
                  </a:cubicBezTo>
                  <a:cubicBezTo>
                    <a:pt x="19515" y="25126"/>
                    <a:pt x="25127" y="19499"/>
                    <a:pt x="25127" y="12555"/>
                  </a:cubicBezTo>
                  <a:cubicBezTo>
                    <a:pt x="25127" y="5627"/>
                    <a:pt x="19515" y="0"/>
                    <a:pt x="12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0"/>
            <p:cNvSpPr/>
            <p:nvPr/>
          </p:nvSpPr>
          <p:spPr>
            <a:xfrm>
              <a:off x="5397600" y="2207975"/>
              <a:ext cx="60775" cy="83100"/>
            </a:xfrm>
            <a:custGeom>
              <a:avLst/>
              <a:gdLst/>
              <a:ahLst/>
              <a:cxnLst/>
              <a:rect l="l" t="t" r="r" b="b"/>
              <a:pathLst>
                <a:path w="2431" h="3324" extrusionOk="0">
                  <a:moveTo>
                    <a:pt x="1928" y="1"/>
                  </a:moveTo>
                  <a:cubicBezTo>
                    <a:pt x="847" y="1"/>
                    <a:pt x="1" y="1051"/>
                    <a:pt x="1" y="2321"/>
                  </a:cubicBezTo>
                  <a:cubicBezTo>
                    <a:pt x="1" y="2932"/>
                    <a:pt x="267" y="3324"/>
                    <a:pt x="816" y="3324"/>
                  </a:cubicBezTo>
                  <a:cubicBezTo>
                    <a:pt x="1411" y="3324"/>
                    <a:pt x="2054" y="2556"/>
                    <a:pt x="2195" y="1615"/>
                  </a:cubicBezTo>
                  <a:lnTo>
                    <a:pt x="2430" y="64"/>
                  </a:lnTo>
                  <a:cubicBezTo>
                    <a:pt x="2305" y="32"/>
                    <a:pt x="2132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0"/>
            <p:cNvSpPr/>
            <p:nvPr/>
          </p:nvSpPr>
          <p:spPr>
            <a:xfrm>
              <a:off x="5149950" y="1951700"/>
              <a:ext cx="557625" cy="557650"/>
            </a:xfrm>
            <a:custGeom>
              <a:avLst/>
              <a:gdLst/>
              <a:ahLst/>
              <a:cxnLst/>
              <a:rect l="l" t="t" r="r" b="b"/>
              <a:pathLst>
                <a:path w="22305" h="22306" extrusionOk="0">
                  <a:moveTo>
                    <a:pt x="11819" y="6271"/>
                  </a:moveTo>
                  <a:cubicBezTo>
                    <a:pt x="14687" y="6271"/>
                    <a:pt x="16741" y="8246"/>
                    <a:pt x="16741" y="11004"/>
                  </a:cubicBezTo>
                  <a:cubicBezTo>
                    <a:pt x="16741" y="13387"/>
                    <a:pt x="15408" y="14891"/>
                    <a:pt x="13637" y="14891"/>
                  </a:cubicBezTo>
                  <a:cubicBezTo>
                    <a:pt x="12869" y="14891"/>
                    <a:pt x="12320" y="14500"/>
                    <a:pt x="12242" y="13622"/>
                  </a:cubicBezTo>
                  <a:lnTo>
                    <a:pt x="12211" y="13622"/>
                  </a:lnTo>
                  <a:cubicBezTo>
                    <a:pt x="11693" y="14468"/>
                    <a:pt x="10957" y="14891"/>
                    <a:pt x="10095" y="14891"/>
                  </a:cubicBezTo>
                  <a:cubicBezTo>
                    <a:pt x="9029" y="14891"/>
                    <a:pt x="8261" y="14108"/>
                    <a:pt x="8261" y="12760"/>
                  </a:cubicBezTo>
                  <a:cubicBezTo>
                    <a:pt x="8261" y="10769"/>
                    <a:pt x="9734" y="8951"/>
                    <a:pt x="12085" y="8951"/>
                  </a:cubicBezTo>
                  <a:cubicBezTo>
                    <a:pt x="12806" y="8951"/>
                    <a:pt x="13621" y="9139"/>
                    <a:pt x="14029" y="9358"/>
                  </a:cubicBezTo>
                  <a:lnTo>
                    <a:pt x="13543" y="12384"/>
                  </a:lnTo>
                  <a:cubicBezTo>
                    <a:pt x="13386" y="13355"/>
                    <a:pt x="13496" y="13794"/>
                    <a:pt x="13950" y="13810"/>
                  </a:cubicBezTo>
                  <a:cubicBezTo>
                    <a:pt x="13957" y="13810"/>
                    <a:pt x="13963" y="13810"/>
                    <a:pt x="13969" y="13810"/>
                  </a:cubicBezTo>
                  <a:cubicBezTo>
                    <a:pt x="14671" y="13810"/>
                    <a:pt x="15534" y="12916"/>
                    <a:pt x="15534" y="11051"/>
                  </a:cubicBezTo>
                  <a:cubicBezTo>
                    <a:pt x="15534" y="8919"/>
                    <a:pt x="14170" y="7274"/>
                    <a:pt x="11631" y="7274"/>
                  </a:cubicBezTo>
                  <a:cubicBezTo>
                    <a:pt x="9138" y="7274"/>
                    <a:pt x="6944" y="9233"/>
                    <a:pt x="6944" y="12352"/>
                  </a:cubicBezTo>
                  <a:cubicBezTo>
                    <a:pt x="6944" y="15080"/>
                    <a:pt x="8684" y="16631"/>
                    <a:pt x="11129" y="16631"/>
                  </a:cubicBezTo>
                  <a:cubicBezTo>
                    <a:pt x="11960" y="16631"/>
                    <a:pt x="12838" y="16459"/>
                    <a:pt x="13496" y="16114"/>
                  </a:cubicBezTo>
                  <a:lnTo>
                    <a:pt x="13794" y="17054"/>
                  </a:lnTo>
                  <a:cubicBezTo>
                    <a:pt x="12806" y="17493"/>
                    <a:pt x="11960" y="17650"/>
                    <a:pt x="10800" y="17650"/>
                  </a:cubicBezTo>
                  <a:cubicBezTo>
                    <a:pt x="8088" y="17650"/>
                    <a:pt x="5706" y="15706"/>
                    <a:pt x="5706" y="12493"/>
                  </a:cubicBezTo>
                  <a:cubicBezTo>
                    <a:pt x="5706" y="9170"/>
                    <a:pt x="8120" y="6271"/>
                    <a:pt x="11819" y="6271"/>
                  </a:cubicBezTo>
                  <a:close/>
                  <a:moveTo>
                    <a:pt x="11160" y="1"/>
                  </a:moveTo>
                  <a:cubicBezTo>
                    <a:pt x="5016" y="1"/>
                    <a:pt x="0" y="5001"/>
                    <a:pt x="0" y="11145"/>
                  </a:cubicBezTo>
                  <a:cubicBezTo>
                    <a:pt x="0" y="17305"/>
                    <a:pt x="5016" y="22305"/>
                    <a:pt x="11160" y="22305"/>
                  </a:cubicBezTo>
                  <a:cubicBezTo>
                    <a:pt x="17305" y="22305"/>
                    <a:pt x="22305" y="17305"/>
                    <a:pt x="22305" y="11145"/>
                  </a:cubicBezTo>
                  <a:cubicBezTo>
                    <a:pt x="22305" y="5001"/>
                    <a:pt x="17305" y="1"/>
                    <a:pt x="11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8" name="Google Shape;4348;p60"/>
          <p:cNvGrpSpPr/>
          <p:nvPr/>
        </p:nvGrpSpPr>
        <p:grpSpPr>
          <a:xfrm>
            <a:off x="1464692" y="1578438"/>
            <a:ext cx="326742" cy="440665"/>
            <a:chOff x="1942975" y="1927425"/>
            <a:chExt cx="449500" cy="606225"/>
          </a:xfrm>
        </p:grpSpPr>
        <p:sp>
          <p:nvSpPr>
            <p:cNvPr id="4349" name="Google Shape;4349;p60"/>
            <p:cNvSpPr/>
            <p:nvPr/>
          </p:nvSpPr>
          <p:spPr>
            <a:xfrm>
              <a:off x="1942975" y="1927425"/>
              <a:ext cx="449500" cy="606225"/>
            </a:xfrm>
            <a:custGeom>
              <a:avLst/>
              <a:gdLst/>
              <a:ahLst/>
              <a:cxnLst/>
              <a:rect l="l" t="t" r="r" b="b"/>
              <a:pathLst>
                <a:path w="17980" h="24249" extrusionOk="0">
                  <a:moveTo>
                    <a:pt x="9249" y="10784"/>
                  </a:moveTo>
                  <a:lnTo>
                    <a:pt x="9390" y="12069"/>
                  </a:lnTo>
                  <a:cubicBezTo>
                    <a:pt x="10408" y="12163"/>
                    <a:pt x="11349" y="12586"/>
                    <a:pt x="12070" y="13260"/>
                  </a:cubicBezTo>
                  <a:lnTo>
                    <a:pt x="13120" y="12477"/>
                  </a:lnTo>
                  <a:lnTo>
                    <a:pt x="14170" y="13919"/>
                  </a:lnTo>
                  <a:lnTo>
                    <a:pt x="13120" y="14687"/>
                  </a:lnTo>
                  <a:cubicBezTo>
                    <a:pt x="13324" y="15141"/>
                    <a:pt x="13465" y="15612"/>
                    <a:pt x="13512" y="16129"/>
                  </a:cubicBezTo>
                  <a:cubicBezTo>
                    <a:pt x="13575" y="16630"/>
                    <a:pt x="13543" y="17132"/>
                    <a:pt x="13434" y="17602"/>
                  </a:cubicBezTo>
                  <a:lnTo>
                    <a:pt x="14625" y="18120"/>
                  </a:lnTo>
                  <a:lnTo>
                    <a:pt x="13919" y="19765"/>
                  </a:lnTo>
                  <a:lnTo>
                    <a:pt x="12713" y="19232"/>
                  </a:lnTo>
                  <a:cubicBezTo>
                    <a:pt x="12148" y="20032"/>
                    <a:pt x="11333" y="20659"/>
                    <a:pt x="10361" y="20957"/>
                  </a:cubicBezTo>
                  <a:lnTo>
                    <a:pt x="10502" y="22258"/>
                  </a:lnTo>
                  <a:lnTo>
                    <a:pt x="8731" y="22446"/>
                  </a:lnTo>
                  <a:lnTo>
                    <a:pt x="8590" y="21145"/>
                  </a:lnTo>
                  <a:cubicBezTo>
                    <a:pt x="7571" y="21066"/>
                    <a:pt x="6631" y="20627"/>
                    <a:pt x="5910" y="19969"/>
                  </a:cubicBezTo>
                  <a:lnTo>
                    <a:pt x="4860" y="20737"/>
                  </a:lnTo>
                  <a:lnTo>
                    <a:pt x="3810" y="19295"/>
                  </a:lnTo>
                  <a:lnTo>
                    <a:pt x="4860" y="18527"/>
                  </a:lnTo>
                  <a:cubicBezTo>
                    <a:pt x="4656" y="18088"/>
                    <a:pt x="4515" y="17618"/>
                    <a:pt x="4468" y="17101"/>
                  </a:cubicBezTo>
                  <a:cubicBezTo>
                    <a:pt x="4405" y="16599"/>
                    <a:pt x="4437" y="16098"/>
                    <a:pt x="4546" y="15627"/>
                  </a:cubicBezTo>
                  <a:lnTo>
                    <a:pt x="3355" y="15094"/>
                  </a:lnTo>
                  <a:lnTo>
                    <a:pt x="4060" y="13464"/>
                  </a:lnTo>
                  <a:lnTo>
                    <a:pt x="5267" y="13997"/>
                  </a:lnTo>
                  <a:cubicBezTo>
                    <a:pt x="5832" y="13198"/>
                    <a:pt x="6647" y="12571"/>
                    <a:pt x="7618" y="12273"/>
                  </a:cubicBezTo>
                  <a:lnTo>
                    <a:pt x="7477" y="10972"/>
                  </a:lnTo>
                  <a:lnTo>
                    <a:pt x="9249" y="10784"/>
                  </a:lnTo>
                  <a:close/>
                  <a:moveTo>
                    <a:pt x="8794" y="0"/>
                  </a:moveTo>
                  <a:cubicBezTo>
                    <a:pt x="8794" y="0"/>
                    <a:pt x="1" y="9985"/>
                    <a:pt x="1" y="15063"/>
                  </a:cubicBezTo>
                  <a:cubicBezTo>
                    <a:pt x="1" y="20126"/>
                    <a:pt x="3716" y="24248"/>
                    <a:pt x="8794" y="24248"/>
                  </a:cubicBezTo>
                  <a:cubicBezTo>
                    <a:pt x="13872" y="24248"/>
                    <a:pt x="17979" y="20126"/>
                    <a:pt x="17979" y="15063"/>
                  </a:cubicBezTo>
                  <a:cubicBezTo>
                    <a:pt x="17979" y="9985"/>
                    <a:pt x="8794" y="0"/>
                    <a:pt x="8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0"/>
            <p:cNvSpPr/>
            <p:nvPr/>
          </p:nvSpPr>
          <p:spPr>
            <a:xfrm>
              <a:off x="2121275" y="2296550"/>
              <a:ext cx="92900" cy="92500"/>
            </a:xfrm>
            <a:custGeom>
              <a:avLst/>
              <a:gdLst/>
              <a:ahLst/>
              <a:cxnLst/>
              <a:rect l="l" t="t" r="r" b="b"/>
              <a:pathLst>
                <a:path w="3716" h="3700" extrusionOk="0">
                  <a:moveTo>
                    <a:pt x="1866" y="0"/>
                  </a:moveTo>
                  <a:cubicBezTo>
                    <a:pt x="831" y="0"/>
                    <a:pt x="1" y="815"/>
                    <a:pt x="1" y="1850"/>
                  </a:cubicBezTo>
                  <a:cubicBezTo>
                    <a:pt x="1" y="2869"/>
                    <a:pt x="831" y="3699"/>
                    <a:pt x="1866" y="3699"/>
                  </a:cubicBezTo>
                  <a:cubicBezTo>
                    <a:pt x="2885" y="3699"/>
                    <a:pt x="3715" y="2869"/>
                    <a:pt x="3715" y="1850"/>
                  </a:cubicBezTo>
                  <a:cubicBezTo>
                    <a:pt x="3715" y="815"/>
                    <a:pt x="2885" y="0"/>
                    <a:pt x="1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1" name="Google Shape;4351;p60"/>
          <p:cNvSpPr/>
          <p:nvPr/>
        </p:nvSpPr>
        <p:spPr>
          <a:xfrm>
            <a:off x="4288324" y="1641751"/>
            <a:ext cx="484851" cy="306001"/>
          </a:xfrm>
          <a:custGeom>
            <a:avLst/>
            <a:gdLst/>
            <a:ahLst/>
            <a:cxnLst/>
            <a:rect l="l" t="t" r="r" b="b"/>
            <a:pathLst>
              <a:path w="24092" h="15205" extrusionOk="0">
                <a:moveTo>
                  <a:pt x="17023" y="1317"/>
                </a:moveTo>
                <a:lnTo>
                  <a:pt x="20330" y="6458"/>
                </a:lnTo>
                <a:lnTo>
                  <a:pt x="20330" y="7242"/>
                </a:lnTo>
                <a:lnTo>
                  <a:pt x="3543" y="7242"/>
                </a:lnTo>
                <a:lnTo>
                  <a:pt x="3543" y="6458"/>
                </a:lnTo>
                <a:lnTo>
                  <a:pt x="6928" y="1317"/>
                </a:lnTo>
                <a:close/>
                <a:moveTo>
                  <a:pt x="4421" y="8543"/>
                </a:moveTo>
                <a:cubicBezTo>
                  <a:pt x="5110" y="8543"/>
                  <a:pt x="5674" y="9092"/>
                  <a:pt x="5674" y="9797"/>
                </a:cubicBezTo>
                <a:cubicBezTo>
                  <a:pt x="5674" y="10487"/>
                  <a:pt x="5110" y="11051"/>
                  <a:pt x="4421" y="11051"/>
                </a:cubicBezTo>
                <a:cubicBezTo>
                  <a:pt x="3731" y="11051"/>
                  <a:pt x="3167" y="10487"/>
                  <a:pt x="3167" y="9797"/>
                </a:cubicBezTo>
                <a:cubicBezTo>
                  <a:pt x="3167" y="9092"/>
                  <a:pt x="3731" y="8543"/>
                  <a:pt x="4421" y="8543"/>
                </a:cubicBezTo>
                <a:close/>
                <a:moveTo>
                  <a:pt x="19546" y="8543"/>
                </a:moveTo>
                <a:cubicBezTo>
                  <a:pt x="20252" y="8543"/>
                  <a:pt x="20800" y="9092"/>
                  <a:pt x="20800" y="9797"/>
                </a:cubicBezTo>
                <a:cubicBezTo>
                  <a:pt x="20800" y="10487"/>
                  <a:pt x="20252" y="11051"/>
                  <a:pt x="19546" y="11051"/>
                </a:cubicBezTo>
                <a:cubicBezTo>
                  <a:pt x="18857" y="11051"/>
                  <a:pt x="18292" y="10487"/>
                  <a:pt x="18292" y="9797"/>
                </a:cubicBezTo>
                <a:cubicBezTo>
                  <a:pt x="18292" y="9092"/>
                  <a:pt x="18857" y="8543"/>
                  <a:pt x="19546" y="8543"/>
                </a:cubicBezTo>
                <a:close/>
                <a:moveTo>
                  <a:pt x="5674" y="0"/>
                </a:moveTo>
                <a:lnTo>
                  <a:pt x="2994" y="4076"/>
                </a:lnTo>
                <a:lnTo>
                  <a:pt x="941" y="4076"/>
                </a:lnTo>
                <a:cubicBezTo>
                  <a:pt x="424" y="4076"/>
                  <a:pt x="0" y="4483"/>
                  <a:pt x="0" y="5016"/>
                </a:cubicBezTo>
                <a:lnTo>
                  <a:pt x="0" y="5643"/>
                </a:lnTo>
                <a:cubicBezTo>
                  <a:pt x="0" y="6160"/>
                  <a:pt x="424" y="6584"/>
                  <a:pt x="941" y="6584"/>
                </a:cubicBezTo>
                <a:lnTo>
                  <a:pt x="1458" y="6584"/>
                </a:lnTo>
                <a:lnTo>
                  <a:pt x="1458" y="7399"/>
                </a:lnTo>
                <a:lnTo>
                  <a:pt x="1458" y="10816"/>
                </a:lnTo>
                <a:cubicBezTo>
                  <a:pt x="1458" y="11835"/>
                  <a:pt x="2163" y="12712"/>
                  <a:pt x="3167" y="13026"/>
                </a:cubicBezTo>
                <a:lnTo>
                  <a:pt x="3167" y="14264"/>
                </a:lnTo>
                <a:cubicBezTo>
                  <a:pt x="3167" y="14781"/>
                  <a:pt x="3590" y="15204"/>
                  <a:pt x="4107" y="15204"/>
                </a:cubicBezTo>
                <a:lnTo>
                  <a:pt x="4734" y="15204"/>
                </a:lnTo>
                <a:cubicBezTo>
                  <a:pt x="5251" y="15204"/>
                  <a:pt x="5674" y="14781"/>
                  <a:pt x="5674" y="14264"/>
                </a:cubicBezTo>
                <a:lnTo>
                  <a:pt x="5674" y="13167"/>
                </a:lnTo>
                <a:lnTo>
                  <a:pt x="18292" y="13167"/>
                </a:lnTo>
                <a:lnTo>
                  <a:pt x="18292" y="14264"/>
                </a:lnTo>
                <a:cubicBezTo>
                  <a:pt x="18292" y="14781"/>
                  <a:pt x="18716" y="15204"/>
                  <a:pt x="19233" y="15204"/>
                </a:cubicBezTo>
                <a:lnTo>
                  <a:pt x="19860" y="15204"/>
                </a:lnTo>
                <a:cubicBezTo>
                  <a:pt x="20393" y="15204"/>
                  <a:pt x="20800" y="14781"/>
                  <a:pt x="20800" y="14264"/>
                </a:cubicBezTo>
                <a:lnTo>
                  <a:pt x="20800" y="12994"/>
                </a:lnTo>
                <a:cubicBezTo>
                  <a:pt x="21756" y="12650"/>
                  <a:pt x="22430" y="11803"/>
                  <a:pt x="22430" y="10816"/>
                </a:cubicBezTo>
                <a:lnTo>
                  <a:pt x="22430" y="7399"/>
                </a:lnTo>
                <a:lnTo>
                  <a:pt x="22430" y="6584"/>
                </a:lnTo>
                <a:lnTo>
                  <a:pt x="23151" y="6584"/>
                </a:lnTo>
                <a:cubicBezTo>
                  <a:pt x="23669" y="6584"/>
                  <a:pt x="24092" y="6160"/>
                  <a:pt x="24092" y="5643"/>
                </a:cubicBezTo>
                <a:lnTo>
                  <a:pt x="24092" y="5016"/>
                </a:lnTo>
                <a:cubicBezTo>
                  <a:pt x="24092" y="4483"/>
                  <a:pt x="23669" y="4076"/>
                  <a:pt x="23151" y="4076"/>
                </a:cubicBezTo>
                <a:lnTo>
                  <a:pt x="21114" y="4076"/>
                </a:lnTo>
                <a:cubicBezTo>
                  <a:pt x="21051" y="4076"/>
                  <a:pt x="20988" y="4076"/>
                  <a:pt x="20926" y="4091"/>
                </a:cubicBezTo>
                <a:lnTo>
                  <a:pt x="1829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 10">
            <a:extLst>
              <a:ext uri="{FF2B5EF4-FFF2-40B4-BE49-F238E27FC236}">
                <a16:creationId xmlns:a16="http://schemas.microsoft.com/office/drawing/2014/main" id="{554DE435-D0C2-9CB9-2D7D-2DB845AE1821}"/>
              </a:ext>
            </a:extLst>
          </p:cNvPr>
          <p:cNvSpPr/>
          <p:nvPr/>
        </p:nvSpPr>
        <p:spPr>
          <a:xfrm>
            <a:off x="715091" y="4654230"/>
            <a:ext cx="7713817" cy="466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Clr>
                <a:schemeClr val="dk2"/>
              </a:buClr>
              <a:buSzPts val="1100"/>
            </a:pPr>
            <a:r>
              <a:rPr lang="en-US" sz="1200" dirty="0">
                <a:solidFill>
                  <a:schemeClr val="tx2">
                    <a:lumMod val="85000"/>
                  </a:schemeClr>
                </a:solidFill>
                <a:latin typeface="Andika"/>
                <a:ea typeface="Andika"/>
                <a:cs typeface="Andika"/>
                <a:sym typeface="Andika"/>
              </a:rPr>
              <a:t>"I always struggle deciding between adding a fixed amount or filling up, it's hard to quickly determine which station is more economical" — User A, 32</a:t>
            </a:r>
          </a:p>
        </p:txBody>
      </p:sp>
      <p:sp>
        <p:nvSpPr>
          <p:cNvPr id="4" name="Shape 11">
            <a:extLst>
              <a:ext uri="{FF2B5EF4-FFF2-40B4-BE49-F238E27FC236}">
                <a16:creationId xmlns:a16="http://schemas.microsoft.com/office/drawing/2014/main" id="{D11EB103-4460-5B61-7C7F-68BEB719EE1F}"/>
              </a:ext>
            </a:extLst>
          </p:cNvPr>
          <p:cNvSpPr/>
          <p:nvPr/>
        </p:nvSpPr>
        <p:spPr>
          <a:xfrm>
            <a:off x="579426" y="4610918"/>
            <a:ext cx="49223" cy="389707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52"/>
          <p:cNvSpPr txBox="1">
            <a:spLocks noGrp="1"/>
          </p:cNvSpPr>
          <p:nvPr>
            <p:ph type="title"/>
          </p:nvPr>
        </p:nvSpPr>
        <p:spPr>
          <a:xfrm>
            <a:off x="195225" y="215753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Problems to Solve</a:t>
            </a:r>
            <a:endParaRPr lang="en-US" altLang="zh-CN" dirty="0"/>
          </a:p>
        </p:txBody>
      </p:sp>
      <p:sp>
        <p:nvSpPr>
          <p:cNvPr id="3943" name="Google Shape;3943;p52"/>
          <p:cNvSpPr txBox="1"/>
          <p:nvPr/>
        </p:nvSpPr>
        <p:spPr>
          <a:xfrm>
            <a:off x="184280" y="1018900"/>
            <a:ext cx="286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altLang="zh-CN" sz="1700" dirty="0">
                <a:solidFill>
                  <a:srgbClr val="FFA202"/>
                </a:solidFill>
                <a:latin typeface="Andika"/>
                <a:ea typeface="Andika"/>
                <a:cs typeface="Andika"/>
                <a:sym typeface="Andika"/>
              </a:rPr>
              <a:t>Information Dispersion</a:t>
            </a:r>
            <a:endParaRPr sz="1700" dirty="0">
              <a:solidFill>
                <a:srgbClr val="FFA2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944" name="Google Shape;3944;p52"/>
          <p:cNvSpPr txBox="1"/>
          <p:nvPr/>
        </p:nvSpPr>
        <p:spPr>
          <a:xfrm>
            <a:off x="184280" y="1454098"/>
            <a:ext cx="3310677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altLang="zh-CN" sz="1200" dirty="0">
                <a:latin typeface="Andika"/>
                <a:ea typeface="Andika"/>
                <a:cs typeface="Andika"/>
              </a:rPr>
              <a:t>Consumers lack convenient tools to find the lowest price stations nearby.</a:t>
            </a:r>
            <a:endParaRPr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3945" name="Google Shape;3945;p52"/>
          <p:cNvSpPr txBox="1"/>
          <p:nvPr/>
        </p:nvSpPr>
        <p:spPr>
          <a:xfrm>
            <a:off x="184280" y="2831674"/>
            <a:ext cx="357598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" altLang="zh-CN" sz="1700" dirty="0">
                <a:solidFill>
                  <a:srgbClr val="EC3436"/>
                </a:solidFill>
                <a:latin typeface="Andika"/>
                <a:ea typeface="Andika"/>
                <a:cs typeface="Andika"/>
              </a:rPr>
              <a:t>Lack of Intuitive Comparison</a:t>
            </a:r>
            <a:endParaRPr lang="en-US" altLang="zh-CN" sz="1700" dirty="0">
              <a:solidFill>
                <a:srgbClr val="EC3436"/>
              </a:solidFill>
              <a:latin typeface="Andika"/>
              <a:ea typeface="Andika"/>
              <a:cs typeface="Andika"/>
            </a:endParaRPr>
          </a:p>
        </p:txBody>
      </p:sp>
      <p:sp>
        <p:nvSpPr>
          <p:cNvPr id="3947" name="Google Shape;3947;p52"/>
          <p:cNvSpPr txBox="1"/>
          <p:nvPr/>
        </p:nvSpPr>
        <p:spPr>
          <a:xfrm>
            <a:off x="5374105" y="1018900"/>
            <a:ext cx="347353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Clr>
                <a:schemeClr val="dk2"/>
              </a:buClr>
              <a:buSzPts val="1100"/>
              <a:buFont typeface="Arial"/>
              <a:buNone/>
            </a:pPr>
            <a:r>
              <a:rPr lang="en" altLang="zh-CN" sz="1700" dirty="0">
                <a:solidFill>
                  <a:srgbClr val="561645"/>
                </a:solidFill>
                <a:latin typeface="Andika"/>
                <a:ea typeface="Andika"/>
                <a:cs typeface="Andika"/>
              </a:rPr>
              <a:t>Unstructured User Experience Data</a:t>
            </a:r>
            <a:endParaRPr sz="1700" dirty="0">
              <a:solidFill>
                <a:srgbClr val="561645"/>
              </a:solidFill>
              <a:latin typeface="Andika"/>
              <a:ea typeface="Andika"/>
              <a:cs typeface="Andika"/>
              <a:sym typeface="Righteous"/>
            </a:endParaRPr>
          </a:p>
        </p:txBody>
      </p:sp>
      <p:sp>
        <p:nvSpPr>
          <p:cNvPr id="3949" name="Google Shape;3949;p52"/>
          <p:cNvSpPr txBox="1"/>
          <p:nvPr/>
        </p:nvSpPr>
        <p:spPr>
          <a:xfrm>
            <a:off x="5383738" y="2941096"/>
            <a:ext cx="3565038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buClr>
                <a:schemeClr val="dk2"/>
              </a:buClr>
              <a:buSzPts val="1100"/>
              <a:buFont typeface="Arial"/>
              <a:buNone/>
            </a:pPr>
            <a:r>
              <a:rPr lang="en" altLang="zh-CN" sz="1700" dirty="0">
                <a:solidFill>
                  <a:srgbClr val="BD0045"/>
                </a:solidFill>
                <a:latin typeface="Andika"/>
                <a:ea typeface="Andika"/>
                <a:cs typeface="Andika"/>
              </a:rPr>
              <a:t>Special Fuel and Service Accessibility Gaps</a:t>
            </a:r>
            <a:endParaRPr sz="1700" dirty="0">
              <a:solidFill>
                <a:srgbClr val="BD0045"/>
              </a:solidFill>
              <a:latin typeface="Andika"/>
              <a:ea typeface="Andika"/>
              <a:cs typeface="Andika"/>
              <a:sym typeface="Righteous"/>
            </a:endParaRPr>
          </a:p>
        </p:txBody>
      </p:sp>
      <p:pic>
        <p:nvPicPr>
          <p:cNvPr id="3951" name="Google Shape;3951;p52" title="Chart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r="13156"/>
          <a:stretch/>
        </p:blipFill>
        <p:spPr>
          <a:xfrm>
            <a:off x="2712975" y="1401100"/>
            <a:ext cx="3290451" cy="23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2" name="Google Shape;3952;p52"/>
          <p:cNvSpPr/>
          <p:nvPr/>
        </p:nvSpPr>
        <p:spPr>
          <a:xfrm>
            <a:off x="3694575" y="1659625"/>
            <a:ext cx="1825800" cy="1825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4" name="Google Shape;3954;p52"/>
          <p:cNvGrpSpPr/>
          <p:nvPr/>
        </p:nvGrpSpPr>
        <p:grpSpPr>
          <a:xfrm>
            <a:off x="4231723" y="1933003"/>
            <a:ext cx="911637" cy="1277492"/>
            <a:chOff x="4683750" y="2620325"/>
            <a:chExt cx="206150" cy="288875"/>
          </a:xfrm>
        </p:grpSpPr>
        <p:sp>
          <p:nvSpPr>
            <p:cNvPr id="3955" name="Google Shape;3955;p52"/>
            <p:cNvSpPr/>
            <p:nvPr/>
          </p:nvSpPr>
          <p:spPr>
            <a:xfrm>
              <a:off x="4683750" y="2620325"/>
              <a:ext cx="206150" cy="288875"/>
            </a:xfrm>
            <a:custGeom>
              <a:avLst/>
              <a:gdLst/>
              <a:ahLst/>
              <a:cxnLst/>
              <a:rect l="l" t="t" r="r" b="b"/>
              <a:pathLst>
                <a:path w="8246" h="11555" extrusionOk="0">
                  <a:moveTo>
                    <a:pt x="4988" y="828"/>
                  </a:moveTo>
                  <a:cubicBezTo>
                    <a:pt x="5213" y="828"/>
                    <a:pt x="5414" y="1028"/>
                    <a:pt x="5414" y="1279"/>
                  </a:cubicBezTo>
                  <a:lnTo>
                    <a:pt x="5414" y="3083"/>
                  </a:lnTo>
                  <a:cubicBezTo>
                    <a:pt x="5414" y="3334"/>
                    <a:pt x="5213" y="3535"/>
                    <a:pt x="4988" y="3535"/>
                  </a:cubicBezTo>
                  <a:lnTo>
                    <a:pt x="1053" y="3535"/>
                  </a:lnTo>
                  <a:cubicBezTo>
                    <a:pt x="802" y="3535"/>
                    <a:pt x="602" y="3334"/>
                    <a:pt x="602" y="3083"/>
                  </a:cubicBezTo>
                  <a:lnTo>
                    <a:pt x="602" y="1279"/>
                  </a:lnTo>
                  <a:cubicBezTo>
                    <a:pt x="602" y="1028"/>
                    <a:pt x="802" y="828"/>
                    <a:pt x="1053" y="828"/>
                  </a:cubicBezTo>
                  <a:close/>
                  <a:moveTo>
                    <a:pt x="6867" y="3284"/>
                  </a:moveTo>
                  <a:lnTo>
                    <a:pt x="7343" y="3309"/>
                  </a:lnTo>
                  <a:cubicBezTo>
                    <a:pt x="7343" y="3309"/>
                    <a:pt x="7444" y="3961"/>
                    <a:pt x="7243" y="4136"/>
                  </a:cubicBezTo>
                  <a:cubicBezTo>
                    <a:pt x="7154" y="4225"/>
                    <a:pt x="7154" y="4250"/>
                    <a:pt x="7182" y="4250"/>
                  </a:cubicBezTo>
                  <a:cubicBezTo>
                    <a:pt x="7216" y="4250"/>
                    <a:pt x="7293" y="4211"/>
                    <a:pt x="7293" y="4211"/>
                  </a:cubicBezTo>
                  <a:cubicBezTo>
                    <a:pt x="7293" y="4211"/>
                    <a:pt x="7544" y="4061"/>
                    <a:pt x="7469" y="3334"/>
                  </a:cubicBezTo>
                  <a:lnTo>
                    <a:pt x="7594" y="3334"/>
                  </a:lnTo>
                  <a:lnTo>
                    <a:pt x="7594" y="4462"/>
                  </a:lnTo>
                  <a:cubicBezTo>
                    <a:pt x="7552" y="4466"/>
                    <a:pt x="7513" y="4468"/>
                    <a:pt x="7475" y="4468"/>
                  </a:cubicBezTo>
                  <a:cubicBezTo>
                    <a:pt x="6519" y="4468"/>
                    <a:pt x="6867" y="3284"/>
                    <a:pt x="6867" y="3284"/>
                  </a:cubicBezTo>
                  <a:close/>
                  <a:moveTo>
                    <a:pt x="6115" y="1003"/>
                  </a:moveTo>
                  <a:lnTo>
                    <a:pt x="6516" y="1204"/>
                  </a:lnTo>
                  <a:lnTo>
                    <a:pt x="7043" y="2131"/>
                  </a:lnTo>
                  <a:lnTo>
                    <a:pt x="6867" y="2131"/>
                  </a:lnTo>
                  <a:lnTo>
                    <a:pt x="6842" y="2908"/>
                  </a:lnTo>
                  <a:cubicBezTo>
                    <a:pt x="6491" y="3259"/>
                    <a:pt x="6592" y="3860"/>
                    <a:pt x="6592" y="3860"/>
                  </a:cubicBezTo>
                  <a:cubicBezTo>
                    <a:pt x="6667" y="4637"/>
                    <a:pt x="7168" y="4738"/>
                    <a:pt x="7168" y="4738"/>
                  </a:cubicBezTo>
                  <a:lnTo>
                    <a:pt x="7544" y="4738"/>
                  </a:lnTo>
                  <a:lnTo>
                    <a:pt x="7544" y="7068"/>
                  </a:lnTo>
                  <a:cubicBezTo>
                    <a:pt x="7544" y="7119"/>
                    <a:pt x="7569" y="7194"/>
                    <a:pt x="7569" y="7244"/>
                  </a:cubicBezTo>
                  <a:cubicBezTo>
                    <a:pt x="7569" y="7444"/>
                    <a:pt x="7594" y="7620"/>
                    <a:pt x="7469" y="7745"/>
                  </a:cubicBezTo>
                  <a:cubicBezTo>
                    <a:pt x="7358" y="7893"/>
                    <a:pt x="7165" y="7932"/>
                    <a:pt x="6960" y="7932"/>
                  </a:cubicBezTo>
                  <a:cubicBezTo>
                    <a:pt x="6888" y="7932"/>
                    <a:pt x="6814" y="7927"/>
                    <a:pt x="6742" y="7921"/>
                  </a:cubicBezTo>
                  <a:cubicBezTo>
                    <a:pt x="6692" y="7921"/>
                    <a:pt x="6638" y="7919"/>
                    <a:pt x="6580" y="7919"/>
                  </a:cubicBezTo>
                  <a:cubicBezTo>
                    <a:pt x="6438" y="7919"/>
                    <a:pt x="6277" y="7931"/>
                    <a:pt x="6115" y="8021"/>
                  </a:cubicBezTo>
                  <a:lnTo>
                    <a:pt x="6115" y="1003"/>
                  </a:lnTo>
                  <a:close/>
                  <a:moveTo>
                    <a:pt x="6115" y="9374"/>
                  </a:moveTo>
                  <a:cubicBezTo>
                    <a:pt x="6216" y="9449"/>
                    <a:pt x="6316" y="9525"/>
                    <a:pt x="6441" y="9575"/>
                  </a:cubicBezTo>
                  <a:cubicBezTo>
                    <a:pt x="6441" y="9575"/>
                    <a:pt x="6466" y="9575"/>
                    <a:pt x="6491" y="9600"/>
                  </a:cubicBezTo>
                  <a:cubicBezTo>
                    <a:pt x="6516" y="9600"/>
                    <a:pt x="6541" y="9600"/>
                    <a:pt x="6567" y="9625"/>
                  </a:cubicBezTo>
                  <a:cubicBezTo>
                    <a:pt x="6592" y="9650"/>
                    <a:pt x="6617" y="9725"/>
                    <a:pt x="6617" y="9775"/>
                  </a:cubicBezTo>
                  <a:cubicBezTo>
                    <a:pt x="6642" y="9825"/>
                    <a:pt x="6667" y="9901"/>
                    <a:pt x="6642" y="9951"/>
                  </a:cubicBezTo>
                  <a:cubicBezTo>
                    <a:pt x="6642" y="10001"/>
                    <a:pt x="6592" y="10051"/>
                    <a:pt x="6516" y="10076"/>
                  </a:cubicBezTo>
                  <a:cubicBezTo>
                    <a:pt x="6441" y="10126"/>
                    <a:pt x="6341" y="10126"/>
                    <a:pt x="6266" y="10126"/>
                  </a:cubicBezTo>
                  <a:lnTo>
                    <a:pt x="6115" y="10126"/>
                  </a:lnTo>
                  <a:lnTo>
                    <a:pt x="6115" y="9374"/>
                  </a:lnTo>
                  <a:close/>
                  <a:moveTo>
                    <a:pt x="451" y="1"/>
                  </a:moveTo>
                  <a:cubicBezTo>
                    <a:pt x="201" y="1"/>
                    <a:pt x="0" y="201"/>
                    <a:pt x="0" y="452"/>
                  </a:cubicBezTo>
                  <a:lnTo>
                    <a:pt x="0" y="11104"/>
                  </a:lnTo>
                  <a:cubicBezTo>
                    <a:pt x="0" y="11354"/>
                    <a:pt x="201" y="11555"/>
                    <a:pt x="451" y="11555"/>
                  </a:cubicBezTo>
                  <a:lnTo>
                    <a:pt x="5664" y="11555"/>
                  </a:lnTo>
                  <a:cubicBezTo>
                    <a:pt x="5915" y="11555"/>
                    <a:pt x="6115" y="11354"/>
                    <a:pt x="6115" y="11104"/>
                  </a:cubicBezTo>
                  <a:lnTo>
                    <a:pt x="6115" y="10427"/>
                  </a:lnTo>
                  <a:lnTo>
                    <a:pt x="6266" y="10427"/>
                  </a:lnTo>
                  <a:cubicBezTo>
                    <a:pt x="6391" y="10427"/>
                    <a:pt x="6516" y="10402"/>
                    <a:pt x="6642" y="10352"/>
                  </a:cubicBezTo>
                  <a:cubicBezTo>
                    <a:pt x="6792" y="10276"/>
                    <a:pt x="6917" y="10151"/>
                    <a:pt x="6942" y="10026"/>
                  </a:cubicBezTo>
                  <a:cubicBezTo>
                    <a:pt x="6968" y="9901"/>
                    <a:pt x="6942" y="9800"/>
                    <a:pt x="6917" y="9700"/>
                  </a:cubicBezTo>
                  <a:cubicBezTo>
                    <a:pt x="6892" y="9625"/>
                    <a:pt x="6867" y="9474"/>
                    <a:pt x="6767" y="9399"/>
                  </a:cubicBezTo>
                  <a:cubicBezTo>
                    <a:pt x="6692" y="9349"/>
                    <a:pt x="6642" y="9324"/>
                    <a:pt x="6592" y="9299"/>
                  </a:cubicBezTo>
                  <a:lnTo>
                    <a:pt x="6541" y="9299"/>
                  </a:lnTo>
                  <a:cubicBezTo>
                    <a:pt x="6366" y="9224"/>
                    <a:pt x="6191" y="9023"/>
                    <a:pt x="6115" y="8798"/>
                  </a:cubicBezTo>
                  <a:lnTo>
                    <a:pt x="6115" y="8472"/>
                  </a:lnTo>
                  <a:cubicBezTo>
                    <a:pt x="6166" y="8397"/>
                    <a:pt x="6191" y="8322"/>
                    <a:pt x="6291" y="8271"/>
                  </a:cubicBezTo>
                  <a:cubicBezTo>
                    <a:pt x="6351" y="8226"/>
                    <a:pt x="6429" y="8217"/>
                    <a:pt x="6520" y="8217"/>
                  </a:cubicBezTo>
                  <a:cubicBezTo>
                    <a:pt x="6581" y="8217"/>
                    <a:pt x="6647" y="8221"/>
                    <a:pt x="6717" y="8221"/>
                  </a:cubicBezTo>
                  <a:cubicBezTo>
                    <a:pt x="6795" y="8227"/>
                    <a:pt x="6877" y="8231"/>
                    <a:pt x="6958" y="8231"/>
                  </a:cubicBezTo>
                  <a:cubicBezTo>
                    <a:pt x="7240" y="8231"/>
                    <a:pt x="7525" y="8179"/>
                    <a:pt x="7719" y="7946"/>
                  </a:cubicBezTo>
                  <a:cubicBezTo>
                    <a:pt x="7895" y="7720"/>
                    <a:pt x="7870" y="7469"/>
                    <a:pt x="7870" y="7219"/>
                  </a:cubicBezTo>
                  <a:cubicBezTo>
                    <a:pt x="7870" y="7169"/>
                    <a:pt x="7845" y="7119"/>
                    <a:pt x="7845" y="7068"/>
                  </a:cubicBezTo>
                  <a:lnTo>
                    <a:pt x="7845" y="4738"/>
                  </a:lnTo>
                  <a:lnTo>
                    <a:pt x="8045" y="4738"/>
                  </a:lnTo>
                  <a:lnTo>
                    <a:pt x="8095" y="3284"/>
                  </a:lnTo>
                  <a:lnTo>
                    <a:pt x="8246" y="3284"/>
                  </a:lnTo>
                  <a:lnTo>
                    <a:pt x="8070" y="2131"/>
                  </a:lnTo>
                  <a:lnTo>
                    <a:pt x="7168" y="2131"/>
                  </a:lnTo>
                  <a:lnTo>
                    <a:pt x="7268" y="2081"/>
                  </a:lnTo>
                  <a:lnTo>
                    <a:pt x="6667" y="1028"/>
                  </a:lnTo>
                  <a:lnTo>
                    <a:pt x="6115" y="753"/>
                  </a:lnTo>
                  <a:lnTo>
                    <a:pt x="6115" y="452"/>
                  </a:lnTo>
                  <a:cubicBezTo>
                    <a:pt x="6115" y="201"/>
                    <a:pt x="5915" y="1"/>
                    <a:pt x="5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2"/>
            <p:cNvSpPr/>
            <p:nvPr/>
          </p:nvSpPr>
          <p:spPr>
            <a:xfrm>
              <a:off x="4700025" y="2733750"/>
              <a:ext cx="20075" cy="24450"/>
            </a:xfrm>
            <a:custGeom>
              <a:avLst/>
              <a:gdLst/>
              <a:ahLst/>
              <a:cxnLst/>
              <a:rect l="l" t="t" r="r" b="b"/>
              <a:pathLst>
                <a:path w="803" h="978" extrusionOk="0">
                  <a:moveTo>
                    <a:pt x="502" y="0"/>
                  </a:moveTo>
                  <a:cubicBezTo>
                    <a:pt x="352" y="0"/>
                    <a:pt x="226" y="25"/>
                    <a:pt x="151" y="125"/>
                  </a:cubicBezTo>
                  <a:cubicBezTo>
                    <a:pt x="51" y="201"/>
                    <a:pt x="1" y="326"/>
                    <a:pt x="1" y="476"/>
                  </a:cubicBezTo>
                  <a:cubicBezTo>
                    <a:pt x="1" y="652"/>
                    <a:pt x="51" y="777"/>
                    <a:pt x="126" y="852"/>
                  </a:cubicBezTo>
                  <a:cubicBezTo>
                    <a:pt x="201" y="952"/>
                    <a:pt x="327" y="978"/>
                    <a:pt x="477" y="978"/>
                  </a:cubicBezTo>
                  <a:lnTo>
                    <a:pt x="652" y="978"/>
                  </a:lnTo>
                  <a:cubicBezTo>
                    <a:pt x="702" y="952"/>
                    <a:pt x="753" y="952"/>
                    <a:pt x="803" y="927"/>
                  </a:cubicBezTo>
                  <a:lnTo>
                    <a:pt x="803" y="451"/>
                  </a:lnTo>
                  <a:lnTo>
                    <a:pt x="452" y="451"/>
                  </a:lnTo>
                  <a:lnTo>
                    <a:pt x="452" y="577"/>
                  </a:lnTo>
                  <a:lnTo>
                    <a:pt x="652" y="577"/>
                  </a:lnTo>
                  <a:lnTo>
                    <a:pt x="652" y="827"/>
                  </a:lnTo>
                  <a:cubicBezTo>
                    <a:pt x="602" y="852"/>
                    <a:pt x="552" y="852"/>
                    <a:pt x="477" y="852"/>
                  </a:cubicBezTo>
                  <a:cubicBezTo>
                    <a:pt x="377" y="852"/>
                    <a:pt x="301" y="827"/>
                    <a:pt x="251" y="752"/>
                  </a:cubicBezTo>
                  <a:cubicBezTo>
                    <a:pt x="201" y="702"/>
                    <a:pt x="176" y="602"/>
                    <a:pt x="176" y="501"/>
                  </a:cubicBezTo>
                  <a:cubicBezTo>
                    <a:pt x="176" y="376"/>
                    <a:pt x="201" y="301"/>
                    <a:pt x="276" y="226"/>
                  </a:cubicBezTo>
                  <a:cubicBezTo>
                    <a:pt x="327" y="150"/>
                    <a:pt x="402" y="125"/>
                    <a:pt x="502" y="125"/>
                  </a:cubicBezTo>
                  <a:cubicBezTo>
                    <a:pt x="577" y="125"/>
                    <a:pt x="677" y="150"/>
                    <a:pt x="753" y="176"/>
                  </a:cubicBezTo>
                  <a:lnTo>
                    <a:pt x="803" y="50"/>
                  </a:lnTo>
                  <a:cubicBezTo>
                    <a:pt x="702" y="0"/>
                    <a:pt x="602" y="0"/>
                    <a:pt x="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2"/>
            <p:cNvSpPr/>
            <p:nvPr/>
          </p:nvSpPr>
          <p:spPr>
            <a:xfrm>
              <a:off x="4722575" y="2733750"/>
              <a:ext cx="22600" cy="24450"/>
            </a:xfrm>
            <a:custGeom>
              <a:avLst/>
              <a:gdLst/>
              <a:ahLst/>
              <a:cxnLst/>
              <a:rect l="l" t="t" r="r" b="b"/>
              <a:pathLst>
                <a:path w="904" h="978" extrusionOk="0">
                  <a:moveTo>
                    <a:pt x="452" y="125"/>
                  </a:moveTo>
                  <a:cubicBezTo>
                    <a:pt x="452" y="150"/>
                    <a:pt x="477" y="176"/>
                    <a:pt x="477" y="226"/>
                  </a:cubicBezTo>
                  <a:cubicBezTo>
                    <a:pt x="502" y="251"/>
                    <a:pt x="502" y="276"/>
                    <a:pt x="502" y="301"/>
                  </a:cubicBezTo>
                  <a:lnTo>
                    <a:pt x="602" y="577"/>
                  </a:lnTo>
                  <a:lnTo>
                    <a:pt x="327" y="577"/>
                  </a:lnTo>
                  <a:lnTo>
                    <a:pt x="402" y="326"/>
                  </a:lnTo>
                  <a:cubicBezTo>
                    <a:pt x="427" y="251"/>
                    <a:pt x="452" y="201"/>
                    <a:pt x="452" y="125"/>
                  </a:cubicBezTo>
                  <a:close/>
                  <a:moveTo>
                    <a:pt x="377" y="0"/>
                  </a:moveTo>
                  <a:lnTo>
                    <a:pt x="1" y="978"/>
                  </a:lnTo>
                  <a:lnTo>
                    <a:pt x="176" y="978"/>
                  </a:lnTo>
                  <a:lnTo>
                    <a:pt x="277" y="702"/>
                  </a:lnTo>
                  <a:lnTo>
                    <a:pt x="653" y="702"/>
                  </a:lnTo>
                  <a:lnTo>
                    <a:pt x="728" y="978"/>
                  </a:lnTo>
                  <a:lnTo>
                    <a:pt x="903" y="978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2"/>
            <p:cNvSpPr/>
            <p:nvPr/>
          </p:nvSpPr>
          <p:spPr>
            <a:xfrm>
              <a:off x="4747025" y="2733750"/>
              <a:ext cx="15050" cy="24450"/>
            </a:xfrm>
            <a:custGeom>
              <a:avLst/>
              <a:gdLst/>
              <a:ahLst/>
              <a:cxnLst/>
              <a:rect l="l" t="t" r="r" b="b"/>
              <a:pathLst>
                <a:path w="602" h="978" extrusionOk="0">
                  <a:moveTo>
                    <a:pt x="326" y="0"/>
                  </a:moveTo>
                  <a:cubicBezTo>
                    <a:pt x="226" y="0"/>
                    <a:pt x="151" y="25"/>
                    <a:pt x="101" y="50"/>
                  </a:cubicBezTo>
                  <a:cubicBezTo>
                    <a:pt x="25" y="100"/>
                    <a:pt x="0" y="176"/>
                    <a:pt x="0" y="251"/>
                  </a:cubicBezTo>
                  <a:cubicBezTo>
                    <a:pt x="0" y="326"/>
                    <a:pt x="25" y="376"/>
                    <a:pt x="51" y="426"/>
                  </a:cubicBezTo>
                  <a:cubicBezTo>
                    <a:pt x="101" y="451"/>
                    <a:pt x="151" y="501"/>
                    <a:pt x="251" y="526"/>
                  </a:cubicBezTo>
                  <a:cubicBezTo>
                    <a:pt x="326" y="577"/>
                    <a:pt x="376" y="602"/>
                    <a:pt x="401" y="627"/>
                  </a:cubicBezTo>
                  <a:cubicBezTo>
                    <a:pt x="452" y="652"/>
                    <a:pt x="452" y="677"/>
                    <a:pt x="452" y="727"/>
                  </a:cubicBezTo>
                  <a:cubicBezTo>
                    <a:pt x="452" y="752"/>
                    <a:pt x="452" y="802"/>
                    <a:pt x="401" y="827"/>
                  </a:cubicBezTo>
                  <a:cubicBezTo>
                    <a:pt x="376" y="827"/>
                    <a:pt x="326" y="852"/>
                    <a:pt x="276" y="852"/>
                  </a:cubicBezTo>
                  <a:cubicBezTo>
                    <a:pt x="226" y="852"/>
                    <a:pt x="176" y="852"/>
                    <a:pt x="126" y="827"/>
                  </a:cubicBezTo>
                  <a:cubicBezTo>
                    <a:pt x="76" y="827"/>
                    <a:pt x="25" y="802"/>
                    <a:pt x="0" y="777"/>
                  </a:cubicBezTo>
                  <a:lnTo>
                    <a:pt x="0" y="927"/>
                  </a:lnTo>
                  <a:cubicBezTo>
                    <a:pt x="76" y="978"/>
                    <a:pt x="151" y="978"/>
                    <a:pt x="251" y="978"/>
                  </a:cubicBezTo>
                  <a:cubicBezTo>
                    <a:pt x="376" y="978"/>
                    <a:pt x="452" y="952"/>
                    <a:pt x="527" y="902"/>
                  </a:cubicBezTo>
                  <a:cubicBezTo>
                    <a:pt x="577" y="852"/>
                    <a:pt x="602" y="802"/>
                    <a:pt x="602" y="702"/>
                  </a:cubicBezTo>
                  <a:cubicBezTo>
                    <a:pt x="602" y="677"/>
                    <a:pt x="602" y="627"/>
                    <a:pt x="577" y="602"/>
                  </a:cubicBezTo>
                  <a:cubicBezTo>
                    <a:pt x="577" y="551"/>
                    <a:pt x="552" y="526"/>
                    <a:pt x="527" y="501"/>
                  </a:cubicBezTo>
                  <a:cubicBezTo>
                    <a:pt x="477" y="476"/>
                    <a:pt x="426" y="451"/>
                    <a:pt x="351" y="426"/>
                  </a:cubicBezTo>
                  <a:cubicBezTo>
                    <a:pt x="301" y="401"/>
                    <a:pt x="251" y="376"/>
                    <a:pt x="226" y="376"/>
                  </a:cubicBezTo>
                  <a:cubicBezTo>
                    <a:pt x="201" y="351"/>
                    <a:pt x="176" y="326"/>
                    <a:pt x="176" y="301"/>
                  </a:cubicBezTo>
                  <a:cubicBezTo>
                    <a:pt x="176" y="301"/>
                    <a:pt x="151" y="276"/>
                    <a:pt x="151" y="251"/>
                  </a:cubicBezTo>
                  <a:cubicBezTo>
                    <a:pt x="151" y="201"/>
                    <a:pt x="176" y="176"/>
                    <a:pt x="201" y="150"/>
                  </a:cubicBezTo>
                  <a:cubicBezTo>
                    <a:pt x="226" y="150"/>
                    <a:pt x="276" y="125"/>
                    <a:pt x="326" y="125"/>
                  </a:cubicBezTo>
                  <a:cubicBezTo>
                    <a:pt x="376" y="125"/>
                    <a:pt x="452" y="150"/>
                    <a:pt x="552" y="176"/>
                  </a:cubicBezTo>
                  <a:lnTo>
                    <a:pt x="602" y="50"/>
                  </a:lnTo>
                  <a:cubicBezTo>
                    <a:pt x="502" y="0"/>
                    <a:pt x="401" y="0"/>
                    <a:pt x="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2"/>
            <p:cNvSpPr/>
            <p:nvPr/>
          </p:nvSpPr>
          <p:spPr>
            <a:xfrm>
              <a:off x="4765825" y="2733750"/>
              <a:ext cx="22575" cy="24450"/>
            </a:xfrm>
            <a:custGeom>
              <a:avLst/>
              <a:gdLst/>
              <a:ahLst/>
              <a:cxnLst/>
              <a:rect l="l" t="t" r="r" b="b"/>
              <a:pathLst>
                <a:path w="903" h="978" extrusionOk="0">
                  <a:moveTo>
                    <a:pt x="451" y="125"/>
                  </a:moveTo>
                  <a:cubicBezTo>
                    <a:pt x="552" y="125"/>
                    <a:pt x="627" y="150"/>
                    <a:pt x="677" y="226"/>
                  </a:cubicBezTo>
                  <a:cubicBezTo>
                    <a:pt x="702" y="276"/>
                    <a:pt x="727" y="376"/>
                    <a:pt x="727" y="476"/>
                  </a:cubicBezTo>
                  <a:cubicBezTo>
                    <a:pt x="727" y="602"/>
                    <a:pt x="702" y="702"/>
                    <a:pt x="652" y="752"/>
                  </a:cubicBezTo>
                  <a:cubicBezTo>
                    <a:pt x="627" y="827"/>
                    <a:pt x="552" y="852"/>
                    <a:pt x="451" y="852"/>
                  </a:cubicBezTo>
                  <a:cubicBezTo>
                    <a:pt x="351" y="852"/>
                    <a:pt x="276" y="827"/>
                    <a:pt x="251" y="752"/>
                  </a:cubicBezTo>
                  <a:cubicBezTo>
                    <a:pt x="201" y="702"/>
                    <a:pt x="176" y="602"/>
                    <a:pt x="176" y="476"/>
                  </a:cubicBezTo>
                  <a:cubicBezTo>
                    <a:pt x="176" y="376"/>
                    <a:pt x="201" y="276"/>
                    <a:pt x="251" y="226"/>
                  </a:cubicBezTo>
                  <a:cubicBezTo>
                    <a:pt x="276" y="150"/>
                    <a:pt x="351" y="125"/>
                    <a:pt x="451" y="125"/>
                  </a:cubicBezTo>
                  <a:close/>
                  <a:moveTo>
                    <a:pt x="451" y="0"/>
                  </a:moveTo>
                  <a:cubicBezTo>
                    <a:pt x="301" y="0"/>
                    <a:pt x="201" y="25"/>
                    <a:pt x="126" y="125"/>
                  </a:cubicBezTo>
                  <a:cubicBezTo>
                    <a:pt x="25" y="201"/>
                    <a:pt x="0" y="326"/>
                    <a:pt x="0" y="476"/>
                  </a:cubicBezTo>
                  <a:cubicBezTo>
                    <a:pt x="0" y="652"/>
                    <a:pt x="25" y="777"/>
                    <a:pt x="126" y="852"/>
                  </a:cubicBezTo>
                  <a:cubicBezTo>
                    <a:pt x="201" y="952"/>
                    <a:pt x="301" y="978"/>
                    <a:pt x="451" y="978"/>
                  </a:cubicBezTo>
                  <a:cubicBezTo>
                    <a:pt x="602" y="978"/>
                    <a:pt x="702" y="952"/>
                    <a:pt x="777" y="852"/>
                  </a:cubicBezTo>
                  <a:cubicBezTo>
                    <a:pt x="852" y="777"/>
                    <a:pt x="903" y="652"/>
                    <a:pt x="903" y="476"/>
                  </a:cubicBezTo>
                  <a:cubicBezTo>
                    <a:pt x="903" y="326"/>
                    <a:pt x="852" y="201"/>
                    <a:pt x="777" y="125"/>
                  </a:cubicBezTo>
                  <a:cubicBezTo>
                    <a:pt x="702" y="25"/>
                    <a:pt x="602" y="0"/>
                    <a:pt x="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2"/>
            <p:cNvSpPr/>
            <p:nvPr/>
          </p:nvSpPr>
          <p:spPr>
            <a:xfrm>
              <a:off x="4793400" y="2733750"/>
              <a:ext cx="4400" cy="24450"/>
            </a:xfrm>
            <a:custGeom>
              <a:avLst/>
              <a:gdLst/>
              <a:ahLst/>
              <a:cxnLst/>
              <a:rect l="l" t="t" r="r" b="b"/>
              <a:pathLst>
                <a:path w="176" h="978" extrusionOk="0">
                  <a:moveTo>
                    <a:pt x="0" y="0"/>
                  </a:moveTo>
                  <a:lnTo>
                    <a:pt x="0" y="978"/>
                  </a:lnTo>
                  <a:lnTo>
                    <a:pt x="175" y="97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2"/>
            <p:cNvSpPr/>
            <p:nvPr/>
          </p:nvSpPr>
          <p:spPr>
            <a:xfrm>
              <a:off x="4804050" y="2733750"/>
              <a:ext cx="13800" cy="24450"/>
            </a:xfrm>
            <a:custGeom>
              <a:avLst/>
              <a:gdLst/>
              <a:ahLst/>
              <a:cxnLst/>
              <a:rect l="l" t="t" r="r" b="b"/>
              <a:pathLst>
                <a:path w="552" h="978" extrusionOk="0">
                  <a:moveTo>
                    <a:pt x="0" y="0"/>
                  </a:moveTo>
                  <a:lnTo>
                    <a:pt x="0" y="978"/>
                  </a:lnTo>
                  <a:lnTo>
                    <a:pt x="552" y="978"/>
                  </a:lnTo>
                  <a:lnTo>
                    <a:pt x="552" y="827"/>
                  </a:lnTo>
                  <a:lnTo>
                    <a:pt x="151" y="827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2"/>
            <p:cNvSpPr/>
            <p:nvPr/>
          </p:nvSpPr>
          <p:spPr>
            <a:xfrm>
              <a:off x="4698775" y="2726850"/>
              <a:ext cx="120950" cy="25"/>
            </a:xfrm>
            <a:custGeom>
              <a:avLst/>
              <a:gdLst/>
              <a:ahLst/>
              <a:cxnLst/>
              <a:rect l="l" t="t" r="r" b="b"/>
              <a:pathLst>
                <a:path w="4838" h="1" fill="none" extrusionOk="0">
                  <a:moveTo>
                    <a:pt x="1" y="0"/>
                  </a:moveTo>
                  <a:lnTo>
                    <a:pt x="4838" y="0"/>
                  </a:lnTo>
                </a:path>
              </a:pathLst>
            </a:custGeom>
            <a:solidFill>
              <a:schemeClr val="accent4"/>
            </a:solidFill>
            <a:ln w="5025" cap="flat" cmpd="sng">
              <a:solidFill>
                <a:srgbClr val="F9B23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2"/>
            <p:cNvSpPr/>
            <p:nvPr/>
          </p:nvSpPr>
          <p:spPr>
            <a:xfrm>
              <a:off x="4698775" y="2766950"/>
              <a:ext cx="120950" cy="25"/>
            </a:xfrm>
            <a:custGeom>
              <a:avLst/>
              <a:gdLst/>
              <a:ahLst/>
              <a:cxnLst/>
              <a:rect l="l" t="t" r="r" b="b"/>
              <a:pathLst>
                <a:path w="4838" h="1" fill="none" extrusionOk="0">
                  <a:moveTo>
                    <a:pt x="1" y="0"/>
                  </a:moveTo>
                  <a:lnTo>
                    <a:pt x="4838" y="0"/>
                  </a:lnTo>
                </a:path>
              </a:pathLst>
            </a:custGeom>
            <a:solidFill>
              <a:schemeClr val="accent4"/>
            </a:solidFill>
            <a:ln w="5025" cap="flat" cmpd="sng">
              <a:solidFill>
                <a:srgbClr val="F9B23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44;p52">
            <a:extLst>
              <a:ext uri="{FF2B5EF4-FFF2-40B4-BE49-F238E27FC236}">
                <a16:creationId xmlns:a16="http://schemas.microsoft.com/office/drawing/2014/main" id="{937392DA-8AAE-A90B-4C8A-5BDD6CC95229}"/>
              </a:ext>
            </a:extLst>
          </p:cNvPr>
          <p:cNvSpPr txBox="1"/>
          <p:nvPr/>
        </p:nvSpPr>
        <p:spPr>
          <a:xfrm>
            <a:off x="195225" y="1928800"/>
            <a:ext cx="3310677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altLang="zh-CN" sz="1200" dirty="0">
                <a:latin typeface="Andika"/>
                <a:ea typeface="Andika"/>
                <a:cs typeface="Andika"/>
              </a:rPr>
              <a:t>Information is scattered across different platforms and not integrated.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3" name="Google Shape;3944;p52">
            <a:extLst>
              <a:ext uri="{FF2B5EF4-FFF2-40B4-BE49-F238E27FC236}">
                <a16:creationId xmlns:a16="http://schemas.microsoft.com/office/drawing/2014/main" id="{A5AB498D-79A1-AF0B-18B5-3E6C18EEE395}"/>
              </a:ext>
            </a:extLst>
          </p:cNvPr>
          <p:cNvSpPr txBox="1"/>
          <p:nvPr/>
        </p:nvSpPr>
        <p:spPr>
          <a:xfrm>
            <a:off x="195225" y="3306376"/>
            <a:ext cx="3310677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altLang="zh-CN" sz="1200" dirty="0">
                <a:latin typeface="Andika"/>
                <a:ea typeface="Andika"/>
                <a:cs typeface="Andika"/>
              </a:rPr>
              <a:t>No intuitive way to know which station offers better value.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" name="Google Shape;3944;p52">
            <a:extLst>
              <a:ext uri="{FF2B5EF4-FFF2-40B4-BE49-F238E27FC236}">
                <a16:creationId xmlns:a16="http://schemas.microsoft.com/office/drawing/2014/main" id="{299B2CFF-7545-7452-0E91-600A829482FF}"/>
              </a:ext>
            </a:extLst>
          </p:cNvPr>
          <p:cNvSpPr txBox="1"/>
          <p:nvPr/>
        </p:nvSpPr>
        <p:spPr>
          <a:xfrm>
            <a:off x="184279" y="3781078"/>
            <a:ext cx="3847394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altLang="zh-CN" sz="1200" dirty="0">
                <a:latin typeface="Andika"/>
                <a:ea typeface="Andika"/>
                <a:cs typeface="Andika"/>
              </a:rPr>
              <a:t>Difficult for users to make the most economical choice based on location and fuel type.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5" name="Google Shape;3944;p52">
            <a:extLst>
              <a:ext uri="{FF2B5EF4-FFF2-40B4-BE49-F238E27FC236}">
                <a16:creationId xmlns:a16="http://schemas.microsoft.com/office/drawing/2014/main" id="{306A79AF-2C7C-6516-784F-5964039E3A22}"/>
              </a:ext>
            </a:extLst>
          </p:cNvPr>
          <p:cNvSpPr txBox="1"/>
          <p:nvPr/>
        </p:nvSpPr>
        <p:spPr>
          <a:xfrm>
            <a:off x="5536964" y="1590271"/>
            <a:ext cx="3310677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altLang="zh-CN" sz="1200" dirty="0">
                <a:latin typeface="Andika"/>
                <a:ea typeface="Andika"/>
                <a:cs typeface="Andika"/>
              </a:rPr>
              <a:t>User reviews on platforms like Google Maps are unstructured and hard to use</a:t>
            </a:r>
            <a:r>
              <a:rPr lang="en" altLang="zh-CN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6" name="Google Shape;3944;p52">
            <a:extLst>
              <a:ext uri="{FF2B5EF4-FFF2-40B4-BE49-F238E27FC236}">
                <a16:creationId xmlns:a16="http://schemas.microsoft.com/office/drawing/2014/main" id="{11B9FAAA-B422-EFC6-4E36-DF88AF66C85D}"/>
              </a:ext>
            </a:extLst>
          </p:cNvPr>
          <p:cNvSpPr txBox="1"/>
          <p:nvPr/>
        </p:nvSpPr>
        <p:spPr>
          <a:xfrm>
            <a:off x="5847641" y="2215293"/>
            <a:ext cx="3000000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altLang="zh-CN" sz="1200" dirty="0">
                <a:latin typeface="Andika"/>
                <a:ea typeface="Andika"/>
                <a:cs typeface="Andika"/>
              </a:rPr>
              <a:t>It’s difficult to evaluate station quality, service, and facilities from fragmented comments.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7" name="Google Shape;3944;p52">
            <a:extLst>
              <a:ext uri="{FF2B5EF4-FFF2-40B4-BE49-F238E27FC236}">
                <a16:creationId xmlns:a16="http://schemas.microsoft.com/office/drawing/2014/main" id="{BA5D8A2A-5088-3D2E-4D44-9EB1838869BA}"/>
              </a:ext>
            </a:extLst>
          </p:cNvPr>
          <p:cNvSpPr txBox="1"/>
          <p:nvPr/>
        </p:nvSpPr>
        <p:spPr>
          <a:xfrm>
            <a:off x="4959458" y="3492270"/>
            <a:ext cx="3989317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altLang="zh-CN" sz="1200" dirty="0">
                <a:latin typeface="Andika"/>
                <a:ea typeface="Andika"/>
                <a:cs typeface="Andika"/>
              </a:rPr>
              <a:t>Stations offering special fuels (e.g., 98-octane, E10) are not clearly marked or evenly distributed.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8" name="Google Shape;3944;p52">
            <a:extLst>
              <a:ext uri="{FF2B5EF4-FFF2-40B4-BE49-F238E27FC236}">
                <a16:creationId xmlns:a16="http://schemas.microsoft.com/office/drawing/2014/main" id="{3A3BE074-CCDA-C6A5-EB42-59B4142C4A4D}"/>
              </a:ext>
            </a:extLst>
          </p:cNvPr>
          <p:cNvSpPr txBox="1"/>
          <p:nvPr/>
        </p:nvSpPr>
        <p:spPr>
          <a:xfrm>
            <a:off x="4970404" y="3945291"/>
            <a:ext cx="3989317" cy="5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altLang="zh-CN" sz="1200" dirty="0">
                <a:latin typeface="Andika"/>
                <a:ea typeface="Andika"/>
                <a:cs typeface="Andika"/>
              </a:rPr>
              <a:t>Users of specific fuel types struggle to find appropriate stations, especially in remote areas.</a:t>
            </a:r>
            <a:endParaRPr lang="en" sz="1200" dirty="0">
              <a:latin typeface="Andika"/>
              <a:ea typeface="Andika"/>
              <a:cs typeface="Andika"/>
              <a:sym typeface="Andi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p57"/>
          <p:cNvSpPr txBox="1">
            <a:spLocks noGrp="1"/>
          </p:cNvSpPr>
          <p:nvPr>
            <p:ph type="title"/>
          </p:nvPr>
        </p:nvSpPr>
        <p:spPr>
          <a:xfrm>
            <a:off x="180148" y="12242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Our Solution</a:t>
            </a:r>
          </a:p>
        </p:txBody>
      </p:sp>
      <p:grpSp>
        <p:nvGrpSpPr>
          <p:cNvPr id="4197" name="Google Shape;4197;p57"/>
          <p:cNvGrpSpPr/>
          <p:nvPr/>
        </p:nvGrpSpPr>
        <p:grpSpPr>
          <a:xfrm>
            <a:off x="354913" y="959840"/>
            <a:ext cx="513416" cy="484800"/>
            <a:chOff x="6549550" y="3713725"/>
            <a:chExt cx="351200" cy="331625"/>
          </a:xfrm>
        </p:grpSpPr>
        <p:sp>
          <p:nvSpPr>
            <p:cNvPr id="4198" name="Google Shape;4198;p57"/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7"/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0" name="Google Shape;4210;p57"/>
          <p:cNvSpPr txBox="1"/>
          <p:nvPr/>
        </p:nvSpPr>
        <p:spPr>
          <a:xfrm>
            <a:off x="1038714" y="1268976"/>
            <a:ext cx="3533286" cy="3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altLang="zh-CN" sz="1200" dirty="0">
                <a:latin typeface="Andika"/>
                <a:ea typeface="Andika"/>
                <a:cs typeface="Andika"/>
              </a:rPr>
              <a:t>Visually displays the cheapest nearby gas stations easily.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rgbClr val="561645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4214" name="Google Shape;4214;p57"/>
          <p:cNvSpPr txBox="1"/>
          <p:nvPr/>
        </p:nvSpPr>
        <p:spPr>
          <a:xfrm>
            <a:off x="1023568" y="889087"/>
            <a:ext cx="2762135" cy="22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altLang="zh-CN" sz="1400" dirty="0">
                <a:solidFill>
                  <a:srgbClr val="561645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Cheap Gas Station Map</a:t>
            </a:r>
            <a:endParaRPr lang="en-US" altLang="zh-CN" sz="1400" dirty="0">
              <a:solidFill>
                <a:srgbClr val="561645"/>
              </a:solidFill>
            </a:endParaRPr>
          </a:p>
        </p:txBody>
      </p:sp>
      <p:sp>
        <p:nvSpPr>
          <p:cNvPr id="4217" name="Google Shape;4217;p57"/>
          <p:cNvSpPr txBox="1"/>
          <p:nvPr/>
        </p:nvSpPr>
        <p:spPr>
          <a:xfrm>
            <a:off x="345173" y="879110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c</a:t>
            </a:r>
            <a:endParaRPr sz="3000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4221" name="Google Shape;4221;p57"/>
          <p:cNvGrpSpPr/>
          <p:nvPr/>
        </p:nvGrpSpPr>
        <p:grpSpPr>
          <a:xfrm>
            <a:off x="7334307" y="1581407"/>
            <a:ext cx="1398989" cy="3304646"/>
            <a:chOff x="3013225" y="1719925"/>
            <a:chExt cx="496800" cy="1173525"/>
          </a:xfrm>
        </p:grpSpPr>
        <p:sp>
          <p:nvSpPr>
            <p:cNvPr id="4222" name="Google Shape;4222;p57"/>
            <p:cNvSpPr/>
            <p:nvPr/>
          </p:nvSpPr>
          <p:spPr>
            <a:xfrm>
              <a:off x="3205775" y="2263650"/>
              <a:ext cx="58550" cy="50125"/>
            </a:xfrm>
            <a:custGeom>
              <a:avLst/>
              <a:gdLst/>
              <a:ahLst/>
              <a:cxnLst/>
              <a:rect l="l" t="t" r="r" b="b"/>
              <a:pathLst>
                <a:path w="2342" h="2005" extrusionOk="0">
                  <a:moveTo>
                    <a:pt x="1067" y="1"/>
                  </a:moveTo>
                  <a:cubicBezTo>
                    <a:pt x="917" y="1"/>
                    <a:pt x="764" y="56"/>
                    <a:pt x="647" y="156"/>
                  </a:cubicBezTo>
                  <a:lnTo>
                    <a:pt x="0" y="803"/>
                  </a:lnTo>
                  <a:lnTo>
                    <a:pt x="1633" y="2004"/>
                  </a:lnTo>
                  <a:lnTo>
                    <a:pt x="2126" y="1450"/>
                  </a:lnTo>
                  <a:cubicBezTo>
                    <a:pt x="2342" y="1172"/>
                    <a:pt x="2311" y="803"/>
                    <a:pt x="2034" y="587"/>
                  </a:cubicBezTo>
                  <a:lnTo>
                    <a:pt x="1417" y="125"/>
                  </a:lnTo>
                  <a:cubicBezTo>
                    <a:pt x="1319" y="40"/>
                    <a:pt x="1194" y="1"/>
                    <a:pt x="1067" y="1"/>
                  </a:cubicBezTo>
                  <a:close/>
                </a:path>
              </a:pathLst>
            </a:custGeom>
            <a:solidFill>
              <a:srgbClr val="262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7"/>
            <p:cNvSpPr/>
            <p:nvPr/>
          </p:nvSpPr>
          <p:spPr>
            <a:xfrm>
              <a:off x="3020925" y="2262625"/>
              <a:ext cx="52400" cy="51150"/>
            </a:xfrm>
            <a:custGeom>
              <a:avLst/>
              <a:gdLst/>
              <a:ahLst/>
              <a:cxnLst/>
              <a:rect l="l" t="t" r="r" b="b"/>
              <a:pathLst>
                <a:path w="2096" h="2046" extrusionOk="0">
                  <a:moveTo>
                    <a:pt x="897" y="0"/>
                  </a:moveTo>
                  <a:cubicBezTo>
                    <a:pt x="765" y="0"/>
                    <a:pt x="635" y="54"/>
                    <a:pt x="555" y="166"/>
                  </a:cubicBezTo>
                  <a:lnTo>
                    <a:pt x="186" y="536"/>
                  </a:lnTo>
                  <a:cubicBezTo>
                    <a:pt x="1" y="751"/>
                    <a:pt x="1" y="1059"/>
                    <a:pt x="216" y="1244"/>
                  </a:cubicBezTo>
                  <a:lnTo>
                    <a:pt x="1079" y="2045"/>
                  </a:lnTo>
                  <a:lnTo>
                    <a:pt x="2096" y="905"/>
                  </a:lnTo>
                  <a:lnTo>
                    <a:pt x="1233" y="135"/>
                  </a:lnTo>
                  <a:cubicBezTo>
                    <a:pt x="1144" y="46"/>
                    <a:pt x="1020" y="0"/>
                    <a:pt x="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7"/>
            <p:cNvSpPr/>
            <p:nvPr/>
          </p:nvSpPr>
          <p:spPr>
            <a:xfrm>
              <a:off x="3013225" y="2250575"/>
              <a:ext cx="271125" cy="290400"/>
            </a:xfrm>
            <a:custGeom>
              <a:avLst/>
              <a:gdLst/>
              <a:ahLst/>
              <a:cxnLst/>
              <a:rect l="l" t="t" r="r" b="b"/>
              <a:pathLst>
                <a:path w="10845" h="11616" extrusionOk="0">
                  <a:moveTo>
                    <a:pt x="3235" y="1"/>
                  </a:moveTo>
                  <a:cubicBezTo>
                    <a:pt x="2866" y="1"/>
                    <a:pt x="2496" y="155"/>
                    <a:pt x="2219" y="432"/>
                  </a:cubicBezTo>
                  <a:lnTo>
                    <a:pt x="401" y="2312"/>
                  </a:lnTo>
                  <a:cubicBezTo>
                    <a:pt x="124" y="2620"/>
                    <a:pt x="1" y="2989"/>
                    <a:pt x="1" y="3390"/>
                  </a:cubicBezTo>
                  <a:lnTo>
                    <a:pt x="1" y="10229"/>
                  </a:lnTo>
                  <a:cubicBezTo>
                    <a:pt x="1" y="10999"/>
                    <a:pt x="617" y="11615"/>
                    <a:pt x="1387" y="11615"/>
                  </a:cubicBezTo>
                  <a:lnTo>
                    <a:pt x="9458" y="11615"/>
                  </a:lnTo>
                  <a:cubicBezTo>
                    <a:pt x="10229" y="11615"/>
                    <a:pt x="10845" y="10999"/>
                    <a:pt x="10845" y="10229"/>
                  </a:cubicBezTo>
                  <a:lnTo>
                    <a:pt x="10845" y="3883"/>
                  </a:lnTo>
                  <a:cubicBezTo>
                    <a:pt x="10845" y="3297"/>
                    <a:pt x="10537" y="2774"/>
                    <a:pt x="10075" y="2466"/>
                  </a:cubicBezTo>
                  <a:lnTo>
                    <a:pt x="7055" y="278"/>
                  </a:lnTo>
                  <a:cubicBezTo>
                    <a:pt x="6809" y="93"/>
                    <a:pt x="6532" y="1"/>
                    <a:pt x="6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7"/>
            <p:cNvSpPr/>
            <p:nvPr/>
          </p:nvSpPr>
          <p:spPr>
            <a:xfrm>
              <a:off x="3086400" y="2274475"/>
              <a:ext cx="88600" cy="26975"/>
            </a:xfrm>
            <a:custGeom>
              <a:avLst/>
              <a:gdLst/>
              <a:ahLst/>
              <a:cxnLst/>
              <a:rect l="l" t="t" r="r" b="b"/>
              <a:pathLst>
                <a:path w="3544" h="1079" extrusionOk="0">
                  <a:moveTo>
                    <a:pt x="586" y="0"/>
                  </a:moveTo>
                  <a:cubicBezTo>
                    <a:pt x="339" y="0"/>
                    <a:pt x="93" y="185"/>
                    <a:pt x="62" y="431"/>
                  </a:cubicBezTo>
                  <a:cubicBezTo>
                    <a:pt x="0" y="770"/>
                    <a:pt x="247" y="1078"/>
                    <a:pt x="586" y="1078"/>
                  </a:cubicBezTo>
                  <a:lnTo>
                    <a:pt x="2958" y="1078"/>
                  </a:lnTo>
                  <a:cubicBezTo>
                    <a:pt x="3297" y="1078"/>
                    <a:pt x="3543" y="770"/>
                    <a:pt x="3481" y="431"/>
                  </a:cubicBezTo>
                  <a:cubicBezTo>
                    <a:pt x="3420" y="185"/>
                    <a:pt x="3204" y="0"/>
                    <a:pt x="29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7"/>
            <p:cNvSpPr/>
            <p:nvPr/>
          </p:nvSpPr>
          <p:spPr>
            <a:xfrm>
              <a:off x="3047875" y="2340700"/>
              <a:ext cx="201825" cy="157150"/>
            </a:xfrm>
            <a:custGeom>
              <a:avLst/>
              <a:gdLst/>
              <a:ahLst/>
              <a:cxnLst/>
              <a:rect l="l" t="t" r="r" b="b"/>
              <a:pathLst>
                <a:path w="8073" h="6286" extrusionOk="0">
                  <a:moveTo>
                    <a:pt x="802" y="0"/>
                  </a:moveTo>
                  <a:cubicBezTo>
                    <a:pt x="340" y="0"/>
                    <a:pt x="1" y="370"/>
                    <a:pt x="1" y="801"/>
                  </a:cubicBezTo>
                  <a:lnTo>
                    <a:pt x="1" y="5484"/>
                  </a:lnTo>
                  <a:cubicBezTo>
                    <a:pt x="1" y="5915"/>
                    <a:pt x="340" y="6285"/>
                    <a:pt x="802" y="6285"/>
                  </a:cubicBezTo>
                  <a:lnTo>
                    <a:pt x="7241" y="6285"/>
                  </a:lnTo>
                  <a:cubicBezTo>
                    <a:pt x="7703" y="6285"/>
                    <a:pt x="8072" y="5915"/>
                    <a:pt x="8072" y="5484"/>
                  </a:cubicBezTo>
                  <a:lnTo>
                    <a:pt x="8072" y="801"/>
                  </a:lnTo>
                  <a:cubicBezTo>
                    <a:pt x="8072" y="370"/>
                    <a:pt x="7703" y="0"/>
                    <a:pt x="7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7"/>
            <p:cNvSpPr/>
            <p:nvPr/>
          </p:nvSpPr>
          <p:spPr>
            <a:xfrm>
              <a:off x="3071750" y="2367625"/>
              <a:ext cx="150225" cy="108650"/>
            </a:xfrm>
            <a:custGeom>
              <a:avLst/>
              <a:gdLst/>
              <a:ahLst/>
              <a:cxnLst/>
              <a:rect l="l" t="t" r="r" b="b"/>
              <a:pathLst>
                <a:path w="6009" h="4346" extrusionOk="0">
                  <a:moveTo>
                    <a:pt x="5707" y="0"/>
                  </a:moveTo>
                  <a:cubicBezTo>
                    <a:pt x="5664" y="0"/>
                    <a:pt x="5621" y="11"/>
                    <a:pt x="5577" y="32"/>
                  </a:cubicBezTo>
                  <a:lnTo>
                    <a:pt x="124" y="3883"/>
                  </a:lnTo>
                  <a:cubicBezTo>
                    <a:pt x="32" y="3976"/>
                    <a:pt x="1" y="4130"/>
                    <a:pt x="63" y="4253"/>
                  </a:cubicBezTo>
                  <a:cubicBezTo>
                    <a:pt x="124" y="4315"/>
                    <a:pt x="186" y="4345"/>
                    <a:pt x="278" y="4345"/>
                  </a:cubicBezTo>
                  <a:cubicBezTo>
                    <a:pt x="309" y="4345"/>
                    <a:pt x="371" y="4315"/>
                    <a:pt x="401" y="4284"/>
                  </a:cubicBezTo>
                  <a:lnTo>
                    <a:pt x="5854" y="433"/>
                  </a:lnTo>
                  <a:cubicBezTo>
                    <a:pt x="5978" y="371"/>
                    <a:pt x="6008" y="217"/>
                    <a:pt x="5916" y="94"/>
                  </a:cubicBezTo>
                  <a:cubicBezTo>
                    <a:pt x="5856" y="34"/>
                    <a:pt x="5784" y="0"/>
                    <a:pt x="5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7"/>
            <p:cNvSpPr/>
            <p:nvPr/>
          </p:nvSpPr>
          <p:spPr>
            <a:xfrm>
              <a:off x="3071750" y="2367625"/>
              <a:ext cx="150225" cy="108650"/>
            </a:xfrm>
            <a:custGeom>
              <a:avLst/>
              <a:gdLst/>
              <a:ahLst/>
              <a:cxnLst/>
              <a:rect l="l" t="t" r="r" b="b"/>
              <a:pathLst>
                <a:path w="6009" h="4346" extrusionOk="0">
                  <a:moveTo>
                    <a:pt x="286" y="0"/>
                  </a:moveTo>
                  <a:cubicBezTo>
                    <a:pt x="208" y="0"/>
                    <a:pt x="122" y="34"/>
                    <a:pt x="63" y="94"/>
                  </a:cubicBezTo>
                  <a:cubicBezTo>
                    <a:pt x="1" y="217"/>
                    <a:pt x="32" y="371"/>
                    <a:pt x="124" y="433"/>
                  </a:cubicBezTo>
                  <a:lnTo>
                    <a:pt x="5577" y="4284"/>
                  </a:lnTo>
                  <a:cubicBezTo>
                    <a:pt x="5608" y="4315"/>
                    <a:pt x="5669" y="4345"/>
                    <a:pt x="5731" y="4345"/>
                  </a:cubicBezTo>
                  <a:cubicBezTo>
                    <a:pt x="5793" y="4345"/>
                    <a:pt x="5854" y="4315"/>
                    <a:pt x="5916" y="4253"/>
                  </a:cubicBezTo>
                  <a:cubicBezTo>
                    <a:pt x="6008" y="4130"/>
                    <a:pt x="5978" y="3976"/>
                    <a:pt x="5854" y="3883"/>
                  </a:cubicBezTo>
                  <a:lnTo>
                    <a:pt x="401" y="32"/>
                  </a:lnTo>
                  <a:cubicBezTo>
                    <a:pt x="369" y="11"/>
                    <a:pt x="328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7"/>
            <p:cNvSpPr/>
            <p:nvPr/>
          </p:nvSpPr>
          <p:spPr>
            <a:xfrm>
              <a:off x="3232725" y="2262275"/>
              <a:ext cx="30825" cy="26075"/>
            </a:xfrm>
            <a:custGeom>
              <a:avLst/>
              <a:gdLst/>
              <a:ahLst/>
              <a:cxnLst/>
              <a:rect l="l" t="t" r="r" b="b"/>
              <a:pathLst>
                <a:path w="1233" h="1043" extrusionOk="0">
                  <a:moveTo>
                    <a:pt x="564" y="1"/>
                  </a:moveTo>
                  <a:cubicBezTo>
                    <a:pt x="478" y="1"/>
                    <a:pt x="393" y="34"/>
                    <a:pt x="339" y="88"/>
                  </a:cubicBezTo>
                  <a:lnTo>
                    <a:pt x="1" y="426"/>
                  </a:lnTo>
                  <a:lnTo>
                    <a:pt x="832" y="1043"/>
                  </a:lnTo>
                  <a:lnTo>
                    <a:pt x="1110" y="765"/>
                  </a:lnTo>
                  <a:cubicBezTo>
                    <a:pt x="1233" y="642"/>
                    <a:pt x="1202" y="426"/>
                    <a:pt x="1048" y="303"/>
                  </a:cubicBezTo>
                  <a:lnTo>
                    <a:pt x="740" y="57"/>
                  </a:lnTo>
                  <a:cubicBezTo>
                    <a:pt x="688" y="18"/>
                    <a:pt x="626" y="1"/>
                    <a:pt x="564" y="1"/>
                  </a:cubicBezTo>
                  <a:close/>
                </a:path>
              </a:pathLst>
            </a:custGeom>
            <a:solidFill>
              <a:srgbClr val="262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7"/>
            <p:cNvSpPr/>
            <p:nvPr/>
          </p:nvSpPr>
          <p:spPr>
            <a:xfrm>
              <a:off x="3111800" y="2386900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1387" y="1"/>
                  </a:moveTo>
                  <a:cubicBezTo>
                    <a:pt x="617" y="1"/>
                    <a:pt x="1" y="648"/>
                    <a:pt x="1" y="1387"/>
                  </a:cubicBezTo>
                  <a:cubicBezTo>
                    <a:pt x="1" y="2157"/>
                    <a:pt x="617" y="2773"/>
                    <a:pt x="1387" y="2773"/>
                  </a:cubicBezTo>
                  <a:cubicBezTo>
                    <a:pt x="2157" y="2773"/>
                    <a:pt x="2774" y="2157"/>
                    <a:pt x="2774" y="1387"/>
                  </a:cubicBezTo>
                  <a:cubicBezTo>
                    <a:pt x="2774" y="648"/>
                    <a:pt x="2157" y="1"/>
                    <a:pt x="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7"/>
            <p:cNvSpPr/>
            <p:nvPr/>
          </p:nvSpPr>
          <p:spPr>
            <a:xfrm>
              <a:off x="3119500" y="2403075"/>
              <a:ext cx="54725" cy="37775"/>
            </a:xfrm>
            <a:custGeom>
              <a:avLst/>
              <a:gdLst/>
              <a:ahLst/>
              <a:cxnLst/>
              <a:rect l="l" t="t" r="r" b="b"/>
              <a:pathLst>
                <a:path w="2189" h="1511" extrusionOk="0">
                  <a:moveTo>
                    <a:pt x="1079" y="1"/>
                  </a:moveTo>
                  <a:cubicBezTo>
                    <a:pt x="1079" y="1"/>
                    <a:pt x="1" y="1510"/>
                    <a:pt x="1079" y="1510"/>
                  </a:cubicBezTo>
                  <a:cubicBezTo>
                    <a:pt x="2188" y="1510"/>
                    <a:pt x="1079" y="1"/>
                    <a:pt x="1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7"/>
            <p:cNvSpPr/>
            <p:nvPr/>
          </p:nvSpPr>
          <p:spPr>
            <a:xfrm>
              <a:off x="3134925" y="1915275"/>
              <a:ext cx="198725" cy="329850"/>
            </a:xfrm>
            <a:custGeom>
              <a:avLst/>
              <a:gdLst/>
              <a:ahLst/>
              <a:cxnLst/>
              <a:rect l="l" t="t" r="r" b="b"/>
              <a:pathLst>
                <a:path w="7949" h="13194" extrusionOk="0">
                  <a:moveTo>
                    <a:pt x="6505" y="0"/>
                  </a:moveTo>
                  <a:cubicBezTo>
                    <a:pt x="5851" y="0"/>
                    <a:pt x="5278" y="2034"/>
                    <a:pt x="5083" y="2507"/>
                  </a:cubicBezTo>
                  <a:cubicBezTo>
                    <a:pt x="4714" y="3555"/>
                    <a:pt x="4406" y="4633"/>
                    <a:pt x="4190" y="5711"/>
                  </a:cubicBezTo>
                  <a:cubicBezTo>
                    <a:pt x="4036" y="6543"/>
                    <a:pt x="4097" y="7344"/>
                    <a:pt x="3512" y="7899"/>
                  </a:cubicBezTo>
                  <a:cubicBezTo>
                    <a:pt x="2865" y="8545"/>
                    <a:pt x="2249" y="9223"/>
                    <a:pt x="1695" y="9963"/>
                  </a:cubicBezTo>
                  <a:cubicBezTo>
                    <a:pt x="1140" y="10733"/>
                    <a:pt x="462" y="11595"/>
                    <a:pt x="123" y="12520"/>
                  </a:cubicBezTo>
                  <a:cubicBezTo>
                    <a:pt x="31" y="12735"/>
                    <a:pt x="0" y="12735"/>
                    <a:pt x="62" y="12982"/>
                  </a:cubicBezTo>
                  <a:cubicBezTo>
                    <a:pt x="110" y="13133"/>
                    <a:pt x="196" y="13194"/>
                    <a:pt x="305" y="13194"/>
                  </a:cubicBezTo>
                  <a:cubicBezTo>
                    <a:pt x="682" y="13194"/>
                    <a:pt x="1325" y="12458"/>
                    <a:pt x="1540" y="12242"/>
                  </a:cubicBezTo>
                  <a:cubicBezTo>
                    <a:pt x="2064" y="11811"/>
                    <a:pt x="2588" y="11318"/>
                    <a:pt x="3081" y="10856"/>
                  </a:cubicBezTo>
                  <a:cubicBezTo>
                    <a:pt x="3204" y="10733"/>
                    <a:pt x="3327" y="10610"/>
                    <a:pt x="3451" y="10486"/>
                  </a:cubicBezTo>
                  <a:cubicBezTo>
                    <a:pt x="4036" y="9932"/>
                    <a:pt x="4683" y="9316"/>
                    <a:pt x="5022" y="8545"/>
                  </a:cubicBezTo>
                  <a:cubicBezTo>
                    <a:pt x="5299" y="7868"/>
                    <a:pt x="5545" y="7128"/>
                    <a:pt x="5853" y="6451"/>
                  </a:cubicBezTo>
                  <a:cubicBezTo>
                    <a:pt x="6254" y="5496"/>
                    <a:pt x="7948" y="967"/>
                    <a:pt x="6716" y="74"/>
                  </a:cubicBezTo>
                  <a:cubicBezTo>
                    <a:pt x="6645" y="23"/>
                    <a:pt x="6574" y="0"/>
                    <a:pt x="6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7"/>
            <p:cNvSpPr/>
            <p:nvPr/>
          </p:nvSpPr>
          <p:spPr>
            <a:xfrm>
              <a:off x="3417575" y="1817450"/>
              <a:ext cx="57775" cy="16350"/>
            </a:xfrm>
            <a:custGeom>
              <a:avLst/>
              <a:gdLst/>
              <a:ahLst/>
              <a:cxnLst/>
              <a:rect l="l" t="t" r="r" b="b"/>
              <a:pathLst>
                <a:path w="2311" h="654" extrusionOk="0">
                  <a:moveTo>
                    <a:pt x="269" y="1"/>
                  </a:moveTo>
                  <a:cubicBezTo>
                    <a:pt x="60" y="1"/>
                    <a:pt x="0" y="43"/>
                    <a:pt x="0" y="43"/>
                  </a:cubicBezTo>
                  <a:cubicBezTo>
                    <a:pt x="505" y="521"/>
                    <a:pt x="1016" y="654"/>
                    <a:pt x="1429" y="654"/>
                  </a:cubicBezTo>
                  <a:cubicBezTo>
                    <a:pt x="1948" y="654"/>
                    <a:pt x="2311" y="444"/>
                    <a:pt x="2311" y="444"/>
                  </a:cubicBezTo>
                  <a:lnTo>
                    <a:pt x="1263" y="166"/>
                  </a:lnTo>
                  <a:cubicBezTo>
                    <a:pt x="767" y="35"/>
                    <a:pt x="458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7"/>
            <p:cNvSpPr/>
            <p:nvPr/>
          </p:nvSpPr>
          <p:spPr>
            <a:xfrm>
              <a:off x="3421425" y="1823150"/>
              <a:ext cx="29300" cy="23625"/>
            </a:xfrm>
            <a:custGeom>
              <a:avLst/>
              <a:gdLst/>
              <a:ahLst/>
              <a:cxnLst/>
              <a:rect l="l" t="t" r="r" b="b"/>
              <a:pathLst>
                <a:path w="1172" h="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9" y="654"/>
                    <a:pt x="578" y="945"/>
                    <a:pt x="851" y="945"/>
                  </a:cubicBezTo>
                  <a:cubicBezTo>
                    <a:pt x="951" y="945"/>
                    <a:pt x="1056" y="906"/>
                    <a:pt x="1171" y="832"/>
                  </a:cubicBezTo>
                  <a:cubicBezTo>
                    <a:pt x="832" y="30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D3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7"/>
            <p:cNvSpPr/>
            <p:nvPr/>
          </p:nvSpPr>
          <p:spPr>
            <a:xfrm>
              <a:off x="3314375" y="1723675"/>
              <a:ext cx="138650" cy="217900"/>
            </a:xfrm>
            <a:custGeom>
              <a:avLst/>
              <a:gdLst/>
              <a:ahLst/>
              <a:cxnLst/>
              <a:rect l="l" t="t" r="r" b="b"/>
              <a:pathLst>
                <a:path w="5546" h="8716" extrusionOk="0">
                  <a:moveTo>
                    <a:pt x="2638" y="1"/>
                  </a:moveTo>
                  <a:cubicBezTo>
                    <a:pt x="2601" y="1"/>
                    <a:pt x="2563" y="2"/>
                    <a:pt x="2526" y="5"/>
                  </a:cubicBezTo>
                  <a:cubicBezTo>
                    <a:pt x="0" y="159"/>
                    <a:pt x="62" y="2346"/>
                    <a:pt x="154" y="2962"/>
                  </a:cubicBezTo>
                  <a:cubicBezTo>
                    <a:pt x="339" y="4441"/>
                    <a:pt x="31" y="7429"/>
                    <a:pt x="154" y="7892"/>
                  </a:cubicBezTo>
                  <a:cubicBezTo>
                    <a:pt x="277" y="8323"/>
                    <a:pt x="986" y="8569"/>
                    <a:pt x="1510" y="8662"/>
                  </a:cubicBezTo>
                  <a:cubicBezTo>
                    <a:pt x="1716" y="8698"/>
                    <a:pt x="1928" y="8715"/>
                    <a:pt x="2140" y="8715"/>
                  </a:cubicBezTo>
                  <a:cubicBezTo>
                    <a:pt x="2466" y="8715"/>
                    <a:pt x="2795" y="8675"/>
                    <a:pt x="3112" y="8600"/>
                  </a:cubicBezTo>
                  <a:cubicBezTo>
                    <a:pt x="3605" y="8508"/>
                    <a:pt x="4098" y="8323"/>
                    <a:pt x="4590" y="8230"/>
                  </a:cubicBezTo>
                  <a:cubicBezTo>
                    <a:pt x="4714" y="8200"/>
                    <a:pt x="4837" y="8169"/>
                    <a:pt x="4929" y="8138"/>
                  </a:cubicBezTo>
                  <a:lnTo>
                    <a:pt x="4837" y="7245"/>
                  </a:lnTo>
                  <a:lnTo>
                    <a:pt x="5145" y="8046"/>
                  </a:lnTo>
                  <a:cubicBezTo>
                    <a:pt x="5361" y="7953"/>
                    <a:pt x="5453" y="7799"/>
                    <a:pt x="5545" y="7522"/>
                  </a:cubicBezTo>
                  <a:cubicBezTo>
                    <a:pt x="5515" y="7399"/>
                    <a:pt x="4714" y="5550"/>
                    <a:pt x="4621" y="4010"/>
                  </a:cubicBezTo>
                  <a:cubicBezTo>
                    <a:pt x="5453" y="3055"/>
                    <a:pt x="5207" y="1638"/>
                    <a:pt x="4868" y="1237"/>
                  </a:cubicBezTo>
                  <a:cubicBezTo>
                    <a:pt x="4338" y="619"/>
                    <a:pt x="3442" y="1"/>
                    <a:pt x="2638" y="1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7"/>
            <p:cNvSpPr/>
            <p:nvPr/>
          </p:nvSpPr>
          <p:spPr>
            <a:xfrm>
              <a:off x="3211175" y="2795875"/>
              <a:ext cx="50850" cy="92250"/>
            </a:xfrm>
            <a:custGeom>
              <a:avLst/>
              <a:gdLst/>
              <a:ahLst/>
              <a:cxnLst/>
              <a:rect l="l" t="t" r="r" b="b"/>
              <a:pathLst>
                <a:path w="2034" h="3690" extrusionOk="0">
                  <a:moveTo>
                    <a:pt x="1633" y="0"/>
                  </a:moveTo>
                  <a:cubicBezTo>
                    <a:pt x="1356" y="678"/>
                    <a:pt x="1140" y="1387"/>
                    <a:pt x="832" y="2065"/>
                  </a:cubicBezTo>
                  <a:lnTo>
                    <a:pt x="863" y="2065"/>
                  </a:lnTo>
                  <a:cubicBezTo>
                    <a:pt x="770" y="2311"/>
                    <a:pt x="678" y="2557"/>
                    <a:pt x="585" y="2773"/>
                  </a:cubicBezTo>
                  <a:cubicBezTo>
                    <a:pt x="555" y="2835"/>
                    <a:pt x="524" y="2896"/>
                    <a:pt x="493" y="2958"/>
                  </a:cubicBezTo>
                  <a:lnTo>
                    <a:pt x="462" y="3020"/>
                  </a:lnTo>
                  <a:lnTo>
                    <a:pt x="431" y="3050"/>
                  </a:lnTo>
                  <a:cubicBezTo>
                    <a:pt x="185" y="3050"/>
                    <a:pt x="0" y="3482"/>
                    <a:pt x="216" y="3636"/>
                  </a:cubicBezTo>
                  <a:cubicBezTo>
                    <a:pt x="278" y="3673"/>
                    <a:pt x="339" y="3689"/>
                    <a:pt x="397" y="3689"/>
                  </a:cubicBezTo>
                  <a:cubicBezTo>
                    <a:pt x="825" y="3689"/>
                    <a:pt x="1128" y="2794"/>
                    <a:pt x="1263" y="2496"/>
                  </a:cubicBezTo>
                  <a:cubicBezTo>
                    <a:pt x="1510" y="1941"/>
                    <a:pt x="1941" y="1264"/>
                    <a:pt x="2002" y="647"/>
                  </a:cubicBezTo>
                  <a:cubicBezTo>
                    <a:pt x="2033" y="370"/>
                    <a:pt x="1848" y="124"/>
                    <a:pt x="1633" y="0"/>
                  </a:cubicBez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7"/>
            <p:cNvSpPr/>
            <p:nvPr/>
          </p:nvSpPr>
          <p:spPr>
            <a:xfrm>
              <a:off x="3182675" y="2782000"/>
              <a:ext cx="79350" cy="98975"/>
            </a:xfrm>
            <a:custGeom>
              <a:avLst/>
              <a:gdLst/>
              <a:ahLst/>
              <a:cxnLst/>
              <a:rect l="l" t="t" r="r" b="b"/>
              <a:pathLst>
                <a:path w="3174" h="3959" extrusionOk="0">
                  <a:moveTo>
                    <a:pt x="1602" y="1"/>
                  </a:moveTo>
                  <a:cubicBezTo>
                    <a:pt x="1571" y="525"/>
                    <a:pt x="1448" y="1141"/>
                    <a:pt x="1078" y="1510"/>
                  </a:cubicBezTo>
                  <a:cubicBezTo>
                    <a:pt x="585" y="2065"/>
                    <a:pt x="185" y="2435"/>
                    <a:pt x="0" y="3143"/>
                  </a:cubicBezTo>
                  <a:cubicBezTo>
                    <a:pt x="0" y="3205"/>
                    <a:pt x="31" y="3266"/>
                    <a:pt x="31" y="3297"/>
                  </a:cubicBezTo>
                  <a:cubicBezTo>
                    <a:pt x="154" y="3717"/>
                    <a:pt x="476" y="3959"/>
                    <a:pt x="837" y="3959"/>
                  </a:cubicBezTo>
                  <a:cubicBezTo>
                    <a:pt x="926" y="3959"/>
                    <a:pt x="1018" y="3944"/>
                    <a:pt x="1109" y="3913"/>
                  </a:cubicBezTo>
                  <a:lnTo>
                    <a:pt x="1232" y="3852"/>
                  </a:lnTo>
                  <a:cubicBezTo>
                    <a:pt x="1386" y="3821"/>
                    <a:pt x="1510" y="3729"/>
                    <a:pt x="1602" y="3605"/>
                  </a:cubicBezTo>
                  <a:cubicBezTo>
                    <a:pt x="1725" y="3451"/>
                    <a:pt x="1818" y="3297"/>
                    <a:pt x="1941" y="3143"/>
                  </a:cubicBezTo>
                  <a:cubicBezTo>
                    <a:pt x="2095" y="2928"/>
                    <a:pt x="2249" y="2743"/>
                    <a:pt x="2372" y="2496"/>
                  </a:cubicBezTo>
                  <a:cubicBezTo>
                    <a:pt x="2465" y="2311"/>
                    <a:pt x="2526" y="2127"/>
                    <a:pt x="2619" y="1942"/>
                  </a:cubicBezTo>
                  <a:cubicBezTo>
                    <a:pt x="2742" y="1695"/>
                    <a:pt x="2927" y="1480"/>
                    <a:pt x="3050" y="1233"/>
                  </a:cubicBezTo>
                  <a:cubicBezTo>
                    <a:pt x="3173" y="1018"/>
                    <a:pt x="3081" y="740"/>
                    <a:pt x="2927" y="555"/>
                  </a:cubicBezTo>
                  <a:cubicBezTo>
                    <a:pt x="2927" y="432"/>
                    <a:pt x="2927" y="340"/>
                    <a:pt x="2896" y="247"/>
                  </a:cubicBezTo>
                  <a:cubicBezTo>
                    <a:pt x="2557" y="1"/>
                    <a:pt x="2157" y="1"/>
                    <a:pt x="1695" y="1"/>
                  </a:cubicBezTo>
                  <a:close/>
                </a:path>
              </a:pathLst>
            </a:custGeom>
            <a:solidFill>
              <a:srgbClr val="29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7"/>
            <p:cNvSpPr/>
            <p:nvPr/>
          </p:nvSpPr>
          <p:spPr>
            <a:xfrm>
              <a:off x="3215775" y="2788175"/>
              <a:ext cx="27000" cy="40850"/>
            </a:xfrm>
            <a:custGeom>
              <a:avLst/>
              <a:gdLst/>
              <a:ahLst/>
              <a:cxnLst/>
              <a:rect l="l" t="t" r="r" b="b"/>
              <a:pathLst>
                <a:path w="1080" h="1634" extrusionOk="0">
                  <a:moveTo>
                    <a:pt x="525" y="93"/>
                  </a:moveTo>
                  <a:lnTo>
                    <a:pt x="525" y="93"/>
                  </a:lnTo>
                  <a:cubicBezTo>
                    <a:pt x="679" y="124"/>
                    <a:pt x="802" y="216"/>
                    <a:pt x="925" y="308"/>
                  </a:cubicBezTo>
                  <a:lnTo>
                    <a:pt x="833" y="278"/>
                  </a:lnTo>
                  <a:cubicBezTo>
                    <a:pt x="771" y="278"/>
                    <a:pt x="740" y="247"/>
                    <a:pt x="679" y="247"/>
                  </a:cubicBezTo>
                  <a:cubicBezTo>
                    <a:pt x="617" y="185"/>
                    <a:pt x="586" y="124"/>
                    <a:pt x="525" y="93"/>
                  </a:cubicBezTo>
                  <a:close/>
                  <a:moveTo>
                    <a:pt x="509" y="285"/>
                  </a:moveTo>
                  <a:cubicBezTo>
                    <a:pt x="555" y="285"/>
                    <a:pt x="602" y="293"/>
                    <a:pt x="648" y="308"/>
                  </a:cubicBezTo>
                  <a:cubicBezTo>
                    <a:pt x="802" y="462"/>
                    <a:pt x="925" y="647"/>
                    <a:pt x="863" y="709"/>
                  </a:cubicBezTo>
                  <a:lnTo>
                    <a:pt x="617" y="709"/>
                  </a:lnTo>
                  <a:cubicBezTo>
                    <a:pt x="555" y="555"/>
                    <a:pt x="463" y="432"/>
                    <a:pt x="371" y="308"/>
                  </a:cubicBezTo>
                  <a:cubicBezTo>
                    <a:pt x="417" y="293"/>
                    <a:pt x="463" y="285"/>
                    <a:pt x="509" y="285"/>
                  </a:cubicBezTo>
                  <a:close/>
                  <a:moveTo>
                    <a:pt x="247" y="740"/>
                  </a:moveTo>
                  <a:cubicBezTo>
                    <a:pt x="371" y="740"/>
                    <a:pt x="494" y="740"/>
                    <a:pt x="586" y="771"/>
                  </a:cubicBezTo>
                  <a:cubicBezTo>
                    <a:pt x="648" y="832"/>
                    <a:pt x="679" y="925"/>
                    <a:pt x="709" y="1048"/>
                  </a:cubicBezTo>
                  <a:lnTo>
                    <a:pt x="401" y="1048"/>
                  </a:lnTo>
                  <a:lnTo>
                    <a:pt x="371" y="1017"/>
                  </a:lnTo>
                  <a:cubicBezTo>
                    <a:pt x="340" y="925"/>
                    <a:pt x="278" y="832"/>
                    <a:pt x="247" y="740"/>
                  </a:cubicBezTo>
                  <a:close/>
                  <a:moveTo>
                    <a:pt x="371" y="1109"/>
                  </a:moveTo>
                  <a:lnTo>
                    <a:pt x="401" y="1171"/>
                  </a:lnTo>
                  <a:lnTo>
                    <a:pt x="432" y="1356"/>
                  </a:lnTo>
                  <a:cubicBezTo>
                    <a:pt x="401" y="1387"/>
                    <a:pt x="309" y="1417"/>
                    <a:pt x="278" y="1417"/>
                  </a:cubicBezTo>
                  <a:lnTo>
                    <a:pt x="247" y="1417"/>
                  </a:lnTo>
                  <a:cubicBezTo>
                    <a:pt x="217" y="1325"/>
                    <a:pt x="186" y="1233"/>
                    <a:pt x="124" y="1109"/>
                  </a:cubicBezTo>
                  <a:close/>
                  <a:moveTo>
                    <a:pt x="217" y="1479"/>
                  </a:moveTo>
                  <a:lnTo>
                    <a:pt x="247" y="1572"/>
                  </a:lnTo>
                  <a:cubicBezTo>
                    <a:pt x="186" y="1572"/>
                    <a:pt x="155" y="1541"/>
                    <a:pt x="93" y="1510"/>
                  </a:cubicBezTo>
                  <a:lnTo>
                    <a:pt x="217" y="1479"/>
                  </a:lnTo>
                  <a:close/>
                  <a:moveTo>
                    <a:pt x="463" y="0"/>
                  </a:moveTo>
                  <a:lnTo>
                    <a:pt x="432" y="31"/>
                  </a:lnTo>
                  <a:cubicBezTo>
                    <a:pt x="432" y="62"/>
                    <a:pt x="525" y="154"/>
                    <a:pt x="617" y="247"/>
                  </a:cubicBezTo>
                  <a:cubicBezTo>
                    <a:pt x="566" y="234"/>
                    <a:pt x="520" y="227"/>
                    <a:pt x="478" y="227"/>
                  </a:cubicBezTo>
                  <a:cubicBezTo>
                    <a:pt x="417" y="227"/>
                    <a:pt x="363" y="242"/>
                    <a:pt x="309" y="278"/>
                  </a:cubicBezTo>
                  <a:lnTo>
                    <a:pt x="309" y="339"/>
                  </a:lnTo>
                  <a:cubicBezTo>
                    <a:pt x="401" y="462"/>
                    <a:pt x="494" y="555"/>
                    <a:pt x="555" y="709"/>
                  </a:cubicBezTo>
                  <a:cubicBezTo>
                    <a:pt x="432" y="678"/>
                    <a:pt x="340" y="678"/>
                    <a:pt x="217" y="678"/>
                  </a:cubicBezTo>
                  <a:lnTo>
                    <a:pt x="186" y="709"/>
                  </a:lnTo>
                  <a:cubicBezTo>
                    <a:pt x="217" y="832"/>
                    <a:pt x="278" y="955"/>
                    <a:pt x="340" y="1048"/>
                  </a:cubicBezTo>
                  <a:cubicBezTo>
                    <a:pt x="247" y="1048"/>
                    <a:pt x="186" y="1079"/>
                    <a:pt x="93" y="1079"/>
                  </a:cubicBezTo>
                  <a:lnTo>
                    <a:pt x="62" y="1109"/>
                  </a:lnTo>
                  <a:cubicBezTo>
                    <a:pt x="124" y="1202"/>
                    <a:pt x="186" y="1325"/>
                    <a:pt x="217" y="1417"/>
                  </a:cubicBezTo>
                  <a:cubicBezTo>
                    <a:pt x="155" y="1448"/>
                    <a:pt x="93" y="1448"/>
                    <a:pt x="1" y="1479"/>
                  </a:cubicBezTo>
                  <a:lnTo>
                    <a:pt x="1" y="1510"/>
                  </a:lnTo>
                  <a:cubicBezTo>
                    <a:pt x="93" y="1572"/>
                    <a:pt x="155" y="1633"/>
                    <a:pt x="247" y="1633"/>
                  </a:cubicBezTo>
                  <a:lnTo>
                    <a:pt x="278" y="1633"/>
                  </a:lnTo>
                  <a:lnTo>
                    <a:pt x="278" y="1602"/>
                  </a:lnTo>
                  <a:lnTo>
                    <a:pt x="278" y="1479"/>
                  </a:lnTo>
                  <a:cubicBezTo>
                    <a:pt x="340" y="1448"/>
                    <a:pt x="401" y="1448"/>
                    <a:pt x="463" y="1387"/>
                  </a:cubicBezTo>
                  <a:lnTo>
                    <a:pt x="494" y="1356"/>
                  </a:lnTo>
                  <a:cubicBezTo>
                    <a:pt x="463" y="1294"/>
                    <a:pt x="463" y="1202"/>
                    <a:pt x="432" y="1109"/>
                  </a:cubicBezTo>
                  <a:cubicBezTo>
                    <a:pt x="525" y="1109"/>
                    <a:pt x="617" y="1109"/>
                    <a:pt x="709" y="1079"/>
                  </a:cubicBezTo>
                  <a:lnTo>
                    <a:pt x="740" y="1048"/>
                  </a:lnTo>
                  <a:cubicBezTo>
                    <a:pt x="740" y="955"/>
                    <a:pt x="709" y="863"/>
                    <a:pt x="648" y="771"/>
                  </a:cubicBezTo>
                  <a:cubicBezTo>
                    <a:pt x="694" y="771"/>
                    <a:pt x="740" y="778"/>
                    <a:pt x="786" y="778"/>
                  </a:cubicBezTo>
                  <a:cubicBezTo>
                    <a:pt x="833" y="778"/>
                    <a:pt x="879" y="771"/>
                    <a:pt x="925" y="740"/>
                  </a:cubicBezTo>
                  <a:lnTo>
                    <a:pt x="925" y="709"/>
                  </a:lnTo>
                  <a:cubicBezTo>
                    <a:pt x="925" y="586"/>
                    <a:pt x="863" y="493"/>
                    <a:pt x="771" y="401"/>
                  </a:cubicBezTo>
                  <a:lnTo>
                    <a:pt x="740" y="308"/>
                  </a:lnTo>
                  <a:lnTo>
                    <a:pt x="740" y="308"/>
                  </a:lnTo>
                  <a:cubicBezTo>
                    <a:pt x="833" y="339"/>
                    <a:pt x="956" y="401"/>
                    <a:pt x="1048" y="432"/>
                  </a:cubicBezTo>
                  <a:lnTo>
                    <a:pt x="1079" y="370"/>
                  </a:lnTo>
                  <a:cubicBezTo>
                    <a:pt x="894" y="185"/>
                    <a:pt x="679" y="62"/>
                    <a:pt x="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7"/>
            <p:cNvSpPr/>
            <p:nvPr/>
          </p:nvSpPr>
          <p:spPr>
            <a:xfrm>
              <a:off x="3178825" y="2843625"/>
              <a:ext cx="50075" cy="45475"/>
            </a:xfrm>
            <a:custGeom>
              <a:avLst/>
              <a:gdLst/>
              <a:ahLst/>
              <a:cxnLst/>
              <a:rect l="l" t="t" r="r" b="b"/>
              <a:pathLst>
                <a:path w="2003" h="1819" extrusionOk="0">
                  <a:moveTo>
                    <a:pt x="678" y="0"/>
                  </a:moveTo>
                  <a:cubicBezTo>
                    <a:pt x="401" y="31"/>
                    <a:pt x="216" y="216"/>
                    <a:pt x="93" y="432"/>
                  </a:cubicBezTo>
                  <a:cubicBezTo>
                    <a:pt x="62" y="586"/>
                    <a:pt x="62" y="740"/>
                    <a:pt x="31" y="894"/>
                  </a:cubicBezTo>
                  <a:cubicBezTo>
                    <a:pt x="0" y="1110"/>
                    <a:pt x="0" y="1294"/>
                    <a:pt x="93" y="1418"/>
                  </a:cubicBezTo>
                  <a:cubicBezTo>
                    <a:pt x="185" y="1479"/>
                    <a:pt x="308" y="1541"/>
                    <a:pt x="431" y="1572"/>
                  </a:cubicBezTo>
                  <a:cubicBezTo>
                    <a:pt x="647" y="1664"/>
                    <a:pt x="863" y="1726"/>
                    <a:pt x="1078" y="1787"/>
                  </a:cubicBezTo>
                  <a:cubicBezTo>
                    <a:pt x="1263" y="1818"/>
                    <a:pt x="1479" y="1818"/>
                    <a:pt x="1664" y="1818"/>
                  </a:cubicBezTo>
                  <a:cubicBezTo>
                    <a:pt x="1910" y="1572"/>
                    <a:pt x="2003" y="1140"/>
                    <a:pt x="2003" y="832"/>
                  </a:cubicBezTo>
                  <a:cubicBezTo>
                    <a:pt x="1972" y="740"/>
                    <a:pt x="1972" y="617"/>
                    <a:pt x="1910" y="493"/>
                  </a:cubicBezTo>
                  <a:cubicBezTo>
                    <a:pt x="1818" y="370"/>
                    <a:pt x="1633" y="278"/>
                    <a:pt x="1510" y="216"/>
                  </a:cubicBezTo>
                  <a:cubicBezTo>
                    <a:pt x="1263" y="93"/>
                    <a:pt x="955" y="0"/>
                    <a:pt x="678" y="0"/>
                  </a:cubicBez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7"/>
            <p:cNvSpPr/>
            <p:nvPr/>
          </p:nvSpPr>
          <p:spPr>
            <a:xfrm>
              <a:off x="3402175" y="2797425"/>
              <a:ext cx="44675" cy="94275"/>
            </a:xfrm>
            <a:custGeom>
              <a:avLst/>
              <a:gdLst/>
              <a:ahLst/>
              <a:cxnLst/>
              <a:rect l="l" t="t" r="r" b="b"/>
              <a:pathLst>
                <a:path w="1787" h="3771" extrusionOk="0">
                  <a:moveTo>
                    <a:pt x="431" y="0"/>
                  </a:moveTo>
                  <a:cubicBezTo>
                    <a:pt x="185" y="92"/>
                    <a:pt x="0" y="339"/>
                    <a:pt x="0" y="616"/>
                  </a:cubicBezTo>
                  <a:cubicBezTo>
                    <a:pt x="31" y="1232"/>
                    <a:pt x="401" y="1941"/>
                    <a:pt x="586" y="2526"/>
                  </a:cubicBezTo>
                  <a:cubicBezTo>
                    <a:pt x="696" y="2829"/>
                    <a:pt x="929" y="3771"/>
                    <a:pt x="1372" y="3771"/>
                  </a:cubicBezTo>
                  <a:cubicBezTo>
                    <a:pt x="1425" y="3771"/>
                    <a:pt x="1481" y="3757"/>
                    <a:pt x="1541" y="3728"/>
                  </a:cubicBezTo>
                  <a:cubicBezTo>
                    <a:pt x="1787" y="3604"/>
                    <a:pt x="1602" y="3142"/>
                    <a:pt x="1386" y="3142"/>
                  </a:cubicBezTo>
                  <a:lnTo>
                    <a:pt x="1356" y="3112"/>
                  </a:lnTo>
                  <a:lnTo>
                    <a:pt x="1325" y="3019"/>
                  </a:lnTo>
                  <a:cubicBezTo>
                    <a:pt x="1294" y="2958"/>
                    <a:pt x="1263" y="2896"/>
                    <a:pt x="1232" y="2865"/>
                  </a:cubicBezTo>
                  <a:cubicBezTo>
                    <a:pt x="1140" y="2619"/>
                    <a:pt x="1078" y="2372"/>
                    <a:pt x="1017" y="2126"/>
                  </a:cubicBezTo>
                  <a:lnTo>
                    <a:pt x="1078" y="2126"/>
                  </a:lnTo>
                  <a:cubicBezTo>
                    <a:pt x="801" y="1417"/>
                    <a:pt x="647" y="709"/>
                    <a:pt x="431" y="0"/>
                  </a:cubicBez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7"/>
            <p:cNvSpPr/>
            <p:nvPr/>
          </p:nvSpPr>
          <p:spPr>
            <a:xfrm>
              <a:off x="3402175" y="2784550"/>
              <a:ext cx="74725" cy="101550"/>
            </a:xfrm>
            <a:custGeom>
              <a:avLst/>
              <a:gdLst/>
              <a:ahLst/>
              <a:cxnLst/>
              <a:rect l="l" t="t" r="r" b="b"/>
              <a:pathLst>
                <a:path w="2989" h="4062" extrusionOk="0">
                  <a:moveTo>
                    <a:pt x="1087" y="0"/>
                  </a:moveTo>
                  <a:cubicBezTo>
                    <a:pt x="816" y="0"/>
                    <a:pt x="558" y="37"/>
                    <a:pt x="339" y="176"/>
                  </a:cubicBezTo>
                  <a:cubicBezTo>
                    <a:pt x="277" y="269"/>
                    <a:pt x="277" y="361"/>
                    <a:pt x="277" y="515"/>
                  </a:cubicBezTo>
                  <a:cubicBezTo>
                    <a:pt x="93" y="669"/>
                    <a:pt x="0" y="916"/>
                    <a:pt x="93" y="1162"/>
                  </a:cubicBezTo>
                  <a:cubicBezTo>
                    <a:pt x="185" y="1408"/>
                    <a:pt x="370" y="1655"/>
                    <a:pt x="462" y="1901"/>
                  </a:cubicBezTo>
                  <a:cubicBezTo>
                    <a:pt x="555" y="2086"/>
                    <a:pt x="586" y="2302"/>
                    <a:pt x="647" y="2487"/>
                  </a:cubicBezTo>
                  <a:cubicBezTo>
                    <a:pt x="770" y="2733"/>
                    <a:pt x="924" y="2918"/>
                    <a:pt x="1048" y="3164"/>
                  </a:cubicBezTo>
                  <a:cubicBezTo>
                    <a:pt x="1140" y="3318"/>
                    <a:pt x="1232" y="3473"/>
                    <a:pt x="1325" y="3627"/>
                  </a:cubicBezTo>
                  <a:cubicBezTo>
                    <a:pt x="1417" y="3750"/>
                    <a:pt x="1541" y="3873"/>
                    <a:pt x="1695" y="3904"/>
                  </a:cubicBezTo>
                  <a:lnTo>
                    <a:pt x="1818" y="3996"/>
                  </a:lnTo>
                  <a:cubicBezTo>
                    <a:pt x="1921" y="4041"/>
                    <a:pt x="2028" y="4062"/>
                    <a:pt x="2133" y="4062"/>
                  </a:cubicBezTo>
                  <a:cubicBezTo>
                    <a:pt x="2468" y="4062"/>
                    <a:pt x="2786" y="3847"/>
                    <a:pt x="2927" y="3473"/>
                  </a:cubicBezTo>
                  <a:cubicBezTo>
                    <a:pt x="2958" y="3411"/>
                    <a:pt x="2958" y="3380"/>
                    <a:pt x="2988" y="3318"/>
                  </a:cubicBezTo>
                  <a:cubicBezTo>
                    <a:pt x="2834" y="2579"/>
                    <a:pt x="2465" y="2179"/>
                    <a:pt x="2033" y="1624"/>
                  </a:cubicBezTo>
                  <a:cubicBezTo>
                    <a:pt x="1695" y="1193"/>
                    <a:pt x="1571" y="577"/>
                    <a:pt x="1602" y="53"/>
                  </a:cubicBezTo>
                  <a:lnTo>
                    <a:pt x="1541" y="22"/>
                  </a:lnTo>
                  <a:cubicBezTo>
                    <a:pt x="1388" y="11"/>
                    <a:pt x="1236" y="0"/>
                    <a:pt x="1087" y="0"/>
                  </a:cubicBezTo>
                  <a:close/>
                </a:path>
              </a:pathLst>
            </a:custGeom>
            <a:solidFill>
              <a:srgbClr val="29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7"/>
            <p:cNvSpPr/>
            <p:nvPr/>
          </p:nvSpPr>
          <p:spPr>
            <a:xfrm>
              <a:off x="3422200" y="2791250"/>
              <a:ext cx="23900" cy="41625"/>
            </a:xfrm>
            <a:custGeom>
              <a:avLst/>
              <a:gdLst/>
              <a:ahLst/>
              <a:cxnLst/>
              <a:rect l="l" t="t" r="r" b="b"/>
              <a:pathLst>
                <a:path w="956" h="1665" extrusionOk="0">
                  <a:moveTo>
                    <a:pt x="555" y="93"/>
                  </a:moveTo>
                  <a:lnTo>
                    <a:pt x="555" y="93"/>
                  </a:lnTo>
                  <a:cubicBezTo>
                    <a:pt x="493" y="124"/>
                    <a:pt x="462" y="185"/>
                    <a:pt x="401" y="247"/>
                  </a:cubicBezTo>
                  <a:lnTo>
                    <a:pt x="247" y="247"/>
                  </a:lnTo>
                  <a:lnTo>
                    <a:pt x="123" y="278"/>
                  </a:lnTo>
                  <a:cubicBezTo>
                    <a:pt x="277" y="185"/>
                    <a:pt x="401" y="124"/>
                    <a:pt x="555" y="93"/>
                  </a:cubicBezTo>
                  <a:close/>
                  <a:moveTo>
                    <a:pt x="540" y="288"/>
                  </a:moveTo>
                  <a:cubicBezTo>
                    <a:pt x="600" y="288"/>
                    <a:pt x="655" y="303"/>
                    <a:pt x="709" y="339"/>
                  </a:cubicBezTo>
                  <a:cubicBezTo>
                    <a:pt x="616" y="463"/>
                    <a:pt x="493" y="586"/>
                    <a:pt x="401" y="709"/>
                  </a:cubicBezTo>
                  <a:lnTo>
                    <a:pt x="339" y="709"/>
                  </a:lnTo>
                  <a:lnTo>
                    <a:pt x="154" y="678"/>
                  </a:lnTo>
                  <a:cubicBezTo>
                    <a:pt x="123" y="617"/>
                    <a:pt x="277" y="463"/>
                    <a:pt x="401" y="309"/>
                  </a:cubicBezTo>
                  <a:cubicBezTo>
                    <a:pt x="452" y="296"/>
                    <a:pt x="497" y="288"/>
                    <a:pt x="540" y="288"/>
                  </a:cubicBezTo>
                  <a:close/>
                  <a:moveTo>
                    <a:pt x="801" y="740"/>
                  </a:moveTo>
                  <a:cubicBezTo>
                    <a:pt x="770" y="863"/>
                    <a:pt x="678" y="925"/>
                    <a:pt x="616" y="1017"/>
                  </a:cubicBezTo>
                  <a:lnTo>
                    <a:pt x="616" y="1079"/>
                  </a:lnTo>
                  <a:cubicBezTo>
                    <a:pt x="493" y="1048"/>
                    <a:pt x="401" y="1048"/>
                    <a:pt x="308" y="1017"/>
                  </a:cubicBezTo>
                  <a:cubicBezTo>
                    <a:pt x="339" y="925"/>
                    <a:pt x="401" y="832"/>
                    <a:pt x="431" y="771"/>
                  </a:cubicBezTo>
                  <a:cubicBezTo>
                    <a:pt x="555" y="771"/>
                    <a:pt x="678" y="740"/>
                    <a:pt x="801" y="740"/>
                  </a:cubicBezTo>
                  <a:close/>
                  <a:moveTo>
                    <a:pt x="647" y="1140"/>
                  </a:moveTo>
                  <a:cubicBezTo>
                    <a:pt x="709" y="1140"/>
                    <a:pt x="801" y="1140"/>
                    <a:pt x="863" y="1171"/>
                  </a:cubicBezTo>
                  <a:cubicBezTo>
                    <a:pt x="832" y="1264"/>
                    <a:pt x="770" y="1356"/>
                    <a:pt x="709" y="1449"/>
                  </a:cubicBezTo>
                  <a:cubicBezTo>
                    <a:pt x="678" y="1449"/>
                    <a:pt x="555" y="1418"/>
                    <a:pt x="555" y="1356"/>
                  </a:cubicBezTo>
                  <a:lnTo>
                    <a:pt x="616" y="1171"/>
                  </a:lnTo>
                  <a:lnTo>
                    <a:pt x="647" y="1140"/>
                  </a:lnTo>
                  <a:close/>
                  <a:moveTo>
                    <a:pt x="740" y="1510"/>
                  </a:moveTo>
                  <a:lnTo>
                    <a:pt x="894" y="1541"/>
                  </a:lnTo>
                  <a:cubicBezTo>
                    <a:pt x="832" y="1572"/>
                    <a:pt x="770" y="1603"/>
                    <a:pt x="709" y="1603"/>
                  </a:cubicBezTo>
                  <a:lnTo>
                    <a:pt x="740" y="1510"/>
                  </a:lnTo>
                  <a:close/>
                  <a:moveTo>
                    <a:pt x="647" y="1"/>
                  </a:moveTo>
                  <a:cubicBezTo>
                    <a:pt x="401" y="62"/>
                    <a:pt x="185" y="155"/>
                    <a:pt x="0" y="339"/>
                  </a:cubicBezTo>
                  <a:lnTo>
                    <a:pt x="0" y="401"/>
                  </a:lnTo>
                  <a:cubicBezTo>
                    <a:pt x="123" y="370"/>
                    <a:pt x="216" y="309"/>
                    <a:pt x="339" y="309"/>
                  </a:cubicBezTo>
                  <a:lnTo>
                    <a:pt x="277" y="370"/>
                  </a:lnTo>
                  <a:cubicBezTo>
                    <a:pt x="216" y="463"/>
                    <a:pt x="123" y="555"/>
                    <a:pt x="93" y="678"/>
                  </a:cubicBezTo>
                  <a:lnTo>
                    <a:pt x="123" y="740"/>
                  </a:lnTo>
                  <a:cubicBezTo>
                    <a:pt x="185" y="771"/>
                    <a:pt x="277" y="771"/>
                    <a:pt x="370" y="771"/>
                  </a:cubicBezTo>
                  <a:cubicBezTo>
                    <a:pt x="339" y="863"/>
                    <a:pt x="277" y="925"/>
                    <a:pt x="277" y="1048"/>
                  </a:cubicBezTo>
                  <a:lnTo>
                    <a:pt x="277" y="1079"/>
                  </a:lnTo>
                  <a:cubicBezTo>
                    <a:pt x="370" y="1110"/>
                    <a:pt x="493" y="1110"/>
                    <a:pt x="585" y="1110"/>
                  </a:cubicBezTo>
                  <a:cubicBezTo>
                    <a:pt x="555" y="1202"/>
                    <a:pt x="524" y="1294"/>
                    <a:pt x="493" y="1356"/>
                  </a:cubicBezTo>
                  <a:lnTo>
                    <a:pt x="493" y="1387"/>
                  </a:lnTo>
                  <a:cubicBezTo>
                    <a:pt x="555" y="1449"/>
                    <a:pt x="647" y="1479"/>
                    <a:pt x="709" y="1510"/>
                  </a:cubicBezTo>
                  <a:lnTo>
                    <a:pt x="678" y="1633"/>
                  </a:lnTo>
                  <a:lnTo>
                    <a:pt x="709" y="1664"/>
                  </a:lnTo>
                  <a:cubicBezTo>
                    <a:pt x="801" y="1664"/>
                    <a:pt x="863" y="1603"/>
                    <a:pt x="955" y="1572"/>
                  </a:cubicBezTo>
                  <a:lnTo>
                    <a:pt x="955" y="1510"/>
                  </a:lnTo>
                  <a:cubicBezTo>
                    <a:pt x="894" y="1479"/>
                    <a:pt x="832" y="1479"/>
                    <a:pt x="770" y="1449"/>
                  </a:cubicBezTo>
                  <a:cubicBezTo>
                    <a:pt x="801" y="1356"/>
                    <a:pt x="894" y="1264"/>
                    <a:pt x="924" y="1140"/>
                  </a:cubicBezTo>
                  <a:lnTo>
                    <a:pt x="894" y="1110"/>
                  </a:lnTo>
                  <a:cubicBezTo>
                    <a:pt x="832" y="1110"/>
                    <a:pt x="740" y="1079"/>
                    <a:pt x="647" y="1079"/>
                  </a:cubicBezTo>
                  <a:cubicBezTo>
                    <a:pt x="740" y="956"/>
                    <a:pt x="832" y="863"/>
                    <a:pt x="832" y="740"/>
                  </a:cubicBezTo>
                  <a:lnTo>
                    <a:pt x="801" y="709"/>
                  </a:lnTo>
                  <a:lnTo>
                    <a:pt x="462" y="709"/>
                  </a:lnTo>
                  <a:cubicBezTo>
                    <a:pt x="555" y="586"/>
                    <a:pt x="678" y="463"/>
                    <a:pt x="770" y="370"/>
                  </a:cubicBezTo>
                  <a:lnTo>
                    <a:pt x="770" y="309"/>
                  </a:lnTo>
                  <a:cubicBezTo>
                    <a:pt x="678" y="247"/>
                    <a:pt x="555" y="247"/>
                    <a:pt x="462" y="247"/>
                  </a:cubicBezTo>
                  <a:cubicBezTo>
                    <a:pt x="555" y="155"/>
                    <a:pt x="647" y="93"/>
                    <a:pt x="678" y="62"/>
                  </a:cubicBezTo>
                  <a:lnTo>
                    <a:pt x="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7"/>
            <p:cNvSpPr/>
            <p:nvPr/>
          </p:nvSpPr>
          <p:spPr>
            <a:xfrm>
              <a:off x="3429900" y="2849500"/>
              <a:ext cx="49300" cy="43950"/>
            </a:xfrm>
            <a:custGeom>
              <a:avLst/>
              <a:gdLst/>
              <a:ahLst/>
              <a:cxnLst/>
              <a:rect l="l" t="t" r="r" b="b"/>
              <a:pathLst>
                <a:path w="1972" h="1758" extrusionOk="0">
                  <a:moveTo>
                    <a:pt x="1204" y="1"/>
                  </a:moveTo>
                  <a:cubicBezTo>
                    <a:pt x="978" y="1"/>
                    <a:pt x="767" y="41"/>
                    <a:pt x="555" y="135"/>
                  </a:cubicBezTo>
                  <a:cubicBezTo>
                    <a:pt x="432" y="197"/>
                    <a:pt x="247" y="258"/>
                    <a:pt x="123" y="412"/>
                  </a:cubicBezTo>
                  <a:cubicBezTo>
                    <a:pt x="62" y="505"/>
                    <a:pt x="31" y="628"/>
                    <a:pt x="31" y="720"/>
                  </a:cubicBezTo>
                  <a:cubicBezTo>
                    <a:pt x="0" y="1029"/>
                    <a:pt x="62" y="1460"/>
                    <a:pt x="277" y="1706"/>
                  </a:cubicBezTo>
                  <a:cubicBezTo>
                    <a:pt x="386" y="1742"/>
                    <a:pt x="494" y="1757"/>
                    <a:pt x="609" y="1757"/>
                  </a:cubicBezTo>
                  <a:cubicBezTo>
                    <a:pt x="689" y="1757"/>
                    <a:pt x="774" y="1750"/>
                    <a:pt x="863" y="1737"/>
                  </a:cubicBezTo>
                  <a:cubicBezTo>
                    <a:pt x="1078" y="1706"/>
                    <a:pt x="1294" y="1645"/>
                    <a:pt x="1510" y="1583"/>
                  </a:cubicBezTo>
                  <a:cubicBezTo>
                    <a:pt x="1633" y="1552"/>
                    <a:pt x="1787" y="1521"/>
                    <a:pt x="1879" y="1460"/>
                  </a:cubicBezTo>
                  <a:cubicBezTo>
                    <a:pt x="1972" y="1337"/>
                    <a:pt x="1972" y="1152"/>
                    <a:pt x="1972" y="936"/>
                  </a:cubicBezTo>
                  <a:cubicBezTo>
                    <a:pt x="1972" y="782"/>
                    <a:pt x="1941" y="628"/>
                    <a:pt x="1941" y="474"/>
                  </a:cubicBezTo>
                  <a:cubicBezTo>
                    <a:pt x="1849" y="228"/>
                    <a:pt x="1695" y="43"/>
                    <a:pt x="1417" y="12"/>
                  </a:cubicBezTo>
                  <a:cubicBezTo>
                    <a:pt x="1345" y="5"/>
                    <a:pt x="1274" y="1"/>
                    <a:pt x="1204" y="1"/>
                  </a:cubicBezTo>
                  <a:close/>
                </a:path>
              </a:pathLst>
            </a:custGeom>
            <a:solidFill>
              <a:srgbClr val="BBB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7"/>
            <p:cNvSpPr/>
            <p:nvPr/>
          </p:nvSpPr>
          <p:spPr>
            <a:xfrm>
              <a:off x="3348250" y="1866525"/>
              <a:ext cx="53950" cy="64425"/>
            </a:xfrm>
            <a:custGeom>
              <a:avLst/>
              <a:gdLst/>
              <a:ahLst/>
              <a:cxnLst/>
              <a:rect l="l" t="t" r="r" b="b"/>
              <a:pathLst>
                <a:path w="2158" h="2577" extrusionOk="0">
                  <a:moveTo>
                    <a:pt x="1597" y="1"/>
                  </a:moveTo>
                  <a:cubicBezTo>
                    <a:pt x="1478" y="1"/>
                    <a:pt x="1358" y="104"/>
                    <a:pt x="1325" y="268"/>
                  </a:cubicBezTo>
                  <a:cubicBezTo>
                    <a:pt x="1233" y="298"/>
                    <a:pt x="1171" y="360"/>
                    <a:pt x="1141" y="483"/>
                  </a:cubicBezTo>
                  <a:lnTo>
                    <a:pt x="1141" y="545"/>
                  </a:lnTo>
                  <a:cubicBezTo>
                    <a:pt x="1110" y="637"/>
                    <a:pt x="1110" y="730"/>
                    <a:pt x="1110" y="822"/>
                  </a:cubicBezTo>
                  <a:lnTo>
                    <a:pt x="1079" y="822"/>
                  </a:lnTo>
                  <a:cubicBezTo>
                    <a:pt x="1040" y="783"/>
                    <a:pt x="996" y="766"/>
                    <a:pt x="951" y="766"/>
                  </a:cubicBezTo>
                  <a:cubicBezTo>
                    <a:pt x="889" y="766"/>
                    <a:pt x="825" y="799"/>
                    <a:pt x="771" y="853"/>
                  </a:cubicBezTo>
                  <a:lnTo>
                    <a:pt x="617" y="822"/>
                  </a:lnTo>
                  <a:lnTo>
                    <a:pt x="617" y="791"/>
                  </a:lnTo>
                  <a:lnTo>
                    <a:pt x="555" y="668"/>
                  </a:lnTo>
                  <a:cubicBezTo>
                    <a:pt x="506" y="569"/>
                    <a:pt x="427" y="525"/>
                    <a:pt x="346" y="525"/>
                  </a:cubicBezTo>
                  <a:cubicBezTo>
                    <a:pt x="225" y="525"/>
                    <a:pt x="99" y="625"/>
                    <a:pt x="62" y="791"/>
                  </a:cubicBezTo>
                  <a:cubicBezTo>
                    <a:pt x="31" y="853"/>
                    <a:pt x="31" y="914"/>
                    <a:pt x="31" y="1007"/>
                  </a:cubicBezTo>
                  <a:cubicBezTo>
                    <a:pt x="62" y="1068"/>
                    <a:pt x="62" y="1161"/>
                    <a:pt x="62" y="1253"/>
                  </a:cubicBezTo>
                  <a:cubicBezTo>
                    <a:pt x="62" y="1315"/>
                    <a:pt x="62" y="1377"/>
                    <a:pt x="62" y="1469"/>
                  </a:cubicBezTo>
                  <a:cubicBezTo>
                    <a:pt x="62" y="1592"/>
                    <a:pt x="31" y="1715"/>
                    <a:pt x="31" y="1839"/>
                  </a:cubicBezTo>
                  <a:cubicBezTo>
                    <a:pt x="1" y="1962"/>
                    <a:pt x="31" y="2147"/>
                    <a:pt x="155" y="2239"/>
                  </a:cubicBezTo>
                  <a:cubicBezTo>
                    <a:pt x="372" y="2440"/>
                    <a:pt x="725" y="2577"/>
                    <a:pt x="1066" y="2577"/>
                  </a:cubicBezTo>
                  <a:cubicBezTo>
                    <a:pt x="1355" y="2577"/>
                    <a:pt x="1635" y="2479"/>
                    <a:pt x="1818" y="2239"/>
                  </a:cubicBezTo>
                  <a:cubicBezTo>
                    <a:pt x="1972" y="2239"/>
                    <a:pt x="2157" y="2054"/>
                    <a:pt x="2096" y="1777"/>
                  </a:cubicBezTo>
                  <a:lnTo>
                    <a:pt x="2096" y="1685"/>
                  </a:lnTo>
                  <a:cubicBezTo>
                    <a:pt x="2096" y="1654"/>
                    <a:pt x="2065" y="1592"/>
                    <a:pt x="2065" y="1531"/>
                  </a:cubicBezTo>
                  <a:cubicBezTo>
                    <a:pt x="2034" y="1377"/>
                    <a:pt x="2003" y="1192"/>
                    <a:pt x="1972" y="1007"/>
                  </a:cubicBezTo>
                  <a:cubicBezTo>
                    <a:pt x="1972" y="945"/>
                    <a:pt x="1972" y="884"/>
                    <a:pt x="1972" y="791"/>
                  </a:cubicBezTo>
                  <a:cubicBezTo>
                    <a:pt x="1942" y="760"/>
                    <a:pt x="1942" y="699"/>
                    <a:pt x="1972" y="668"/>
                  </a:cubicBezTo>
                  <a:cubicBezTo>
                    <a:pt x="1972" y="545"/>
                    <a:pt x="1942" y="483"/>
                    <a:pt x="1911" y="422"/>
                  </a:cubicBezTo>
                  <a:lnTo>
                    <a:pt x="1880" y="360"/>
                  </a:lnTo>
                  <a:lnTo>
                    <a:pt x="1849" y="268"/>
                  </a:lnTo>
                  <a:cubicBezTo>
                    <a:pt x="1806" y="80"/>
                    <a:pt x="1702" y="1"/>
                    <a:pt x="1597" y="1"/>
                  </a:cubicBezTo>
                  <a:close/>
                </a:path>
              </a:pathLst>
            </a:custGeom>
            <a:solidFill>
              <a:srgbClr val="F3BA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7"/>
            <p:cNvSpPr/>
            <p:nvPr/>
          </p:nvSpPr>
          <p:spPr>
            <a:xfrm>
              <a:off x="3349025" y="1875500"/>
              <a:ext cx="50850" cy="41925"/>
            </a:xfrm>
            <a:custGeom>
              <a:avLst/>
              <a:gdLst/>
              <a:ahLst/>
              <a:cxnLst/>
              <a:rect l="l" t="t" r="r" b="b"/>
              <a:pathLst>
                <a:path w="2034" h="1677" extrusionOk="0">
                  <a:moveTo>
                    <a:pt x="1849" y="1"/>
                  </a:moveTo>
                  <a:lnTo>
                    <a:pt x="1110" y="186"/>
                  </a:lnTo>
                  <a:lnTo>
                    <a:pt x="524" y="309"/>
                  </a:lnTo>
                  <a:lnTo>
                    <a:pt x="31" y="432"/>
                  </a:lnTo>
                  <a:cubicBezTo>
                    <a:pt x="0" y="494"/>
                    <a:pt x="0" y="555"/>
                    <a:pt x="0" y="648"/>
                  </a:cubicBezTo>
                  <a:cubicBezTo>
                    <a:pt x="31" y="709"/>
                    <a:pt x="31" y="802"/>
                    <a:pt x="31" y="894"/>
                  </a:cubicBezTo>
                  <a:cubicBezTo>
                    <a:pt x="31" y="956"/>
                    <a:pt x="31" y="1018"/>
                    <a:pt x="31" y="1110"/>
                  </a:cubicBezTo>
                  <a:cubicBezTo>
                    <a:pt x="31" y="1110"/>
                    <a:pt x="329" y="1676"/>
                    <a:pt x="943" y="1676"/>
                  </a:cubicBezTo>
                  <a:cubicBezTo>
                    <a:pt x="1234" y="1676"/>
                    <a:pt x="1597" y="1549"/>
                    <a:pt x="2034" y="1172"/>
                  </a:cubicBezTo>
                  <a:cubicBezTo>
                    <a:pt x="2003" y="1110"/>
                    <a:pt x="1941" y="525"/>
                    <a:pt x="1941" y="432"/>
                  </a:cubicBezTo>
                  <a:cubicBezTo>
                    <a:pt x="1911" y="401"/>
                    <a:pt x="1911" y="340"/>
                    <a:pt x="1941" y="309"/>
                  </a:cubicBezTo>
                  <a:cubicBezTo>
                    <a:pt x="1941" y="186"/>
                    <a:pt x="1911" y="124"/>
                    <a:pt x="1880" y="63"/>
                  </a:cubicBezTo>
                  <a:lnTo>
                    <a:pt x="1849" y="1"/>
                  </a:lnTo>
                  <a:close/>
                </a:path>
              </a:pathLst>
            </a:custGeom>
            <a:solidFill>
              <a:srgbClr val="E0A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7"/>
            <p:cNvSpPr/>
            <p:nvPr/>
          </p:nvSpPr>
          <p:spPr>
            <a:xfrm>
              <a:off x="3312825" y="1756575"/>
              <a:ext cx="114775" cy="140975"/>
            </a:xfrm>
            <a:custGeom>
              <a:avLst/>
              <a:gdLst/>
              <a:ahLst/>
              <a:cxnLst/>
              <a:rect l="l" t="t" r="r" b="b"/>
              <a:pathLst>
                <a:path w="4591" h="5639" extrusionOk="0">
                  <a:moveTo>
                    <a:pt x="1158" y="1"/>
                  </a:moveTo>
                  <a:cubicBezTo>
                    <a:pt x="1109" y="1"/>
                    <a:pt x="1062" y="5"/>
                    <a:pt x="1017" y="14"/>
                  </a:cubicBezTo>
                  <a:cubicBezTo>
                    <a:pt x="863" y="75"/>
                    <a:pt x="740" y="137"/>
                    <a:pt x="648" y="229"/>
                  </a:cubicBezTo>
                  <a:cubicBezTo>
                    <a:pt x="1" y="722"/>
                    <a:pt x="309" y="1800"/>
                    <a:pt x="216" y="2540"/>
                  </a:cubicBezTo>
                  <a:cubicBezTo>
                    <a:pt x="155" y="3156"/>
                    <a:pt x="309" y="3710"/>
                    <a:pt x="463" y="4265"/>
                  </a:cubicBezTo>
                  <a:cubicBezTo>
                    <a:pt x="617" y="4820"/>
                    <a:pt x="832" y="5251"/>
                    <a:pt x="1356" y="5466"/>
                  </a:cubicBezTo>
                  <a:cubicBezTo>
                    <a:pt x="1591" y="5577"/>
                    <a:pt x="1814" y="5638"/>
                    <a:pt x="2031" y="5638"/>
                  </a:cubicBezTo>
                  <a:cubicBezTo>
                    <a:pt x="2295" y="5638"/>
                    <a:pt x="2550" y="5547"/>
                    <a:pt x="2804" y="5343"/>
                  </a:cubicBezTo>
                  <a:cubicBezTo>
                    <a:pt x="3266" y="4974"/>
                    <a:pt x="3759" y="4573"/>
                    <a:pt x="3913" y="3957"/>
                  </a:cubicBezTo>
                  <a:cubicBezTo>
                    <a:pt x="3975" y="3772"/>
                    <a:pt x="3975" y="3587"/>
                    <a:pt x="3975" y="3402"/>
                  </a:cubicBezTo>
                  <a:cubicBezTo>
                    <a:pt x="4314" y="3187"/>
                    <a:pt x="4591" y="2848"/>
                    <a:pt x="4560" y="2417"/>
                  </a:cubicBezTo>
                  <a:cubicBezTo>
                    <a:pt x="4560" y="2293"/>
                    <a:pt x="4437" y="2201"/>
                    <a:pt x="4314" y="2170"/>
                  </a:cubicBezTo>
                  <a:cubicBezTo>
                    <a:pt x="4286" y="2165"/>
                    <a:pt x="4259" y="2162"/>
                    <a:pt x="4232" y="2162"/>
                  </a:cubicBezTo>
                  <a:cubicBezTo>
                    <a:pt x="4106" y="2162"/>
                    <a:pt x="3984" y="2217"/>
                    <a:pt x="3882" y="2293"/>
                  </a:cubicBezTo>
                  <a:cubicBezTo>
                    <a:pt x="3851" y="2170"/>
                    <a:pt x="3851" y="2078"/>
                    <a:pt x="3851" y="1954"/>
                  </a:cubicBezTo>
                  <a:cubicBezTo>
                    <a:pt x="3851" y="1431"/>
                    <a:pt x="4036" y="876"/>
                    <a:pt x="3697" y="445"/>
                  </a:cubicBezTo>
                  <a:cubicBezTo>
                    <a:pt x="3455" y="142"/>
                    <a:pt x="3054" y="77"/>
                    <a:pt x="2660" y="77"/>
                  </a:cubicBezTo>
                  <a:cubicBezTo>
                    <a:pt x="2452" y="77"/>
                    <a:pt x="2245" y="95"/>
                    <a:pt x="2065" y="106"/>
                  </a:cubicBezTo>
                  <a:cubicBezTo>
                    <a:pt x="2041" y="108"/>
                    <a:pt x="2016" y="110"/>
                    <a:pt x="1990" y="110"/>
                  </a:cubicBezTo>
                  <a:cubicBezTo>
                    <a:pt x="1737" y="110"/>
                    <a:pt x="1421" y="1"/>
                    <a:pt x="1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7"/>
            <p:cNvSpPr/>
            <p:nvPr/>
          </p:nvSpPr>
          <p:spPr>
            <a:xfrm>
              <a:off x="3271225" y="1909825"/>
              <a:ext cx="193350" cy="340975"/>
            </a:xfrm>
            <a:custGeom>
              <a:avLst/>
              <a:gdLst/>
              <a:ahLst/>
              <a:cxnLst/>
              <a:rect l="l" t="t" r="r" b="b"/>
              <a:pathLst>
                <a:path w="7734" h="13639" extrusionOk="0">
                  <a:moveTo>
                    <a:pt x="2997" y="1"/>
                  </a:moveTo>
                  <a:cubicBezTo>
                    <a:pt x="2924" y="1"/>
                    <a:pt x="2856" y="14"/>
                    <a:pt x="2774" y="14"/>
                  </a:cubicBezTo>
                  <a:cubicBezTo>
                    <a:pt x="2712" y="45"/>
                    <a:pt x="2650" y="45"/>
                    <a:pt x="2620" y="45"/>
                  </a:cubicBezTo>
                  <a:cubicBezTo>
                    <a:pt x="2127" y="137"/>
                    <a:pt x="1541" y="137"/>
                    <a:pt x="1048" y="261"/>
                  </a:cubicBezTo>
                  <a:cubicBezTo>
                    <a:pt x="1202" y="1277"/>
                    <a:pt x="1018" y="2232"/>
                    <a:pt x="740" y="3218"/>
                  </a:cubicBezTo>
                  <a:cubicBezTo>
                    <a:pt x="617" y="3680"/>
                    <a:pt x="494" y="4142"/>
                    <a:pt x="401" y="4605"/>
                  </a:cubicBezTo>
                  <a:lnTo>
                    <a:pt x="401" y="4697"/>
                  </a:lnTo>
                  <a:lnTo>
                    <a:pt x="401" y="4759"/>
                  </a:lnTo>
                  <a:cubicBezTo>
                    <a:pt x="371" y="4851"/>
                    <a:pt x="371" y="4974"/>
                    <a:pt x="371" y="5097"/>
                  </a:cubicBezTo>
                  <a:cubicBezTo>
                    <a:pt x="371" y="5221"/>
                    <a:pt x="371" y="5313"/>
                    <a:pt x="371" y="5405"/>
                  </a:cubicBezTo>
                  <a:cubicBezTo>
                    <a:pt x="371" y="5467"/>
                    <a:pt x="401" y="5529"/>
                    <a:pt x="401" y="5590"/>
                  </a:cubicBezTo>
                  <a:lnTo>
                    <a:pt x="401" y="5621"/>
                  </a:lnTo>
                  <a:lnTo>
                    <a:pt x="401" y="5652"/>
                  </a:lnTo>
                  <a:cubicBezTo>
                    <a:pt x="556" y="6607"/>
                    <a:pt x="864" y="7562"/>
                    <a:pt x="925" y="8548"/>
                  </a:cubicBezTo>
                  <a:cubicBezTo>
                    <a:pt x="956" y="9072"/>
                    <a:pt x="894" y="9626"/>
                    <a:pt x="710" y="10119"/>
                  </a:cubicBezTo>
                  <a:cubicBezTo>
                    <a:pt x="556" y="10550"/>
                    <a:pt x="340" y="10982"/>
                    <a:pt x="186" y="11444"/>
                  </a:cubicBezTo>
                  <a:cubicBezTo>
                    <a:pt x="155" y="11567"/>
                    <a:pt x="124" y="11659"/>
                    <a:pt x="93" y="11783"/>
                  </a:cubicBezTo>
                  <a:cubicBezTo>
                    <a:pt x="63" y="12214"/>
                    <a:pt x="32" y="12645"/>
                    <a:pt x="1" y="13046"/>
                  </a:cubicBezTo>
                  <a:cubicBezTo>
                    <a:pt x="309" y="13292"/>
                    <a:pt x="740" y="13446"/>
                    <a:pt x="1048" y="13508"/>
                  </a:cubicBezTo>
                  <a:cubicBezTo>
                    <a:pt x="1407" y="13602"/>
                    <a:pt x="1777" y="13639"/>
                    <a:pt x="2152" y="13639"/>
                  </a:cubicBezTo>
                  <a:cubicBezTo>
                    <a:pt x="2389" y="13639"/>
                    <a:pt x="2627" y="13624"/>
                    <a:pt x="2866" y="13600"/>
                  </a:cubicBezTo>
                  <a:cubicBezTo>
                    <a:pt x="3821" y="13539"/>
                    <a:pt x="4807" y="13292"/>
                    <a:pt x="5762" y="13015"/>
                  </a:cubicBezTo>
                  <a:cubicBezTo>
                    <a:pt x="6162" y="12892"/>
                    <a:pt x="7425" y="12707"/>
                    <a:pt x="7395" y="12121"/>
                  </a:cubicBezTo>
                  <a:cubicBezTo>
                    <a:pt x="7395" y="11813"/>
                    <a:pt x="7179" y="11536"/>
                    <a:pt x="7087" y="11259"/>
                  </a:cubicBezTo>
                  <a:cubicBezTo>
                    <a:pt x="6871" y="10735"/>
                    <a:pt x="6686" y="10211"/>
                    <a:pt x="6501" y="9688"/>
                  </a:cubicBezTo>
                  <a:cubicBezTo>
                    <a:pt x="6193" y="8856"/>
                    <a:pt x="6162" y="8178"/>
                    <a:pt x="6347" y="7316"/>
                  </a:cubicBezTo>
                  <a:cubicBezTo>
                    <a:pt x="6563" y="6299"/>
                    <a:pt x="6994" y="5344"/>
                    <a:pt x="7210" y="4327"/>
                  </a:cubicBezTo>
                  <a:cubicBezTo>
                    <a:pt x="7333" y="3804"/>
                    <a:pt x="7425" y="3280"/>
                    <a:pt x="7487" y="2725"/>
                  </a:cubicBezTo>
                  <a:cubicBezTo>
                    <a:pt x="7518" y="2356"/>
                    <a:pt x="7734" y="1986"/>
                    <a:pt x="7703" y="1585"/>
                  </a:cubicBezTo>
                  <a:cubicBezTo>
                    <a:pt x="7672" y="1277"/>
                    <a:pt x="7518" y="1154"/>
                    <a:pt x="7271" y="1031"/>
                  </a:cubicBezTo>
                  <a:cubicBezTo>
                    <a:pt x="6779" y="815"/>
                    <a:pt x="6255" y="600"/>
                    <a:pt x="5793" y="384"/>
                  </a:cubicBezTo>
                  <a:cubicBezTo>
                    <a:pt x="5669" y="322"/>
                    <a:pt x="5546" y="230"/>
                    <a:pt x="5423" y="168"/>
                  </a:cubicBezTo>
                  <a:cubicBezTo>
                    <a:pt x="5300" y="107"/>
                    <a:pt x="5207" y="45"/>
                    <a:pt x="5115" y="45"/>
                  </a:cubicBezTo>
                  <a:lnTo>
                    <a:pt x="5053" y="45"/>
                  </a:lnTo>
                  <a:cubicBezTo>
                    <a:pt x="4930" y="45"/>
                    <a:pt x="4838" y="45"/>
                    <a:pt x="4714" y="107"/>
                  </a:cubicBezTo>
                  <a:cubicBezTo>
                    <a:pt x="4498" y="215"/>
                    <a:pt x="4329" y="395"/>
                    <a:pt x="4061" y="395"/>
                  </a:cubicBezTo>
                  <a:cubicBezTo>
                    <a:pt x="4024" y="395"/>
                    <a:pt x="3985" y="391"/>
                    <a:pt x="3944" y="384"/>
                  </a:cubicBezTo>
                  <a:cubicBezTo>
                    <a:pt x="3759" y="322"/>
                    <a:pt x="3605" y="230"/>
                    <a:pt x="3451" y="107"/>
                  </a:cubicBezTo>
                  <a:cubicBezTo>
                    <a:pt x="3328" y="45"/>
                    <a:pt x="3236" y="14"/>
                    <a:pt x="3112" y="14"/>
                  </a:cubicBezTo>
                  <a:cubicBezTo>
                    <a:pt x="3071" y="4"/>
                    <a:pt x="3034" y="1"/>
                    <a:pt x="29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7"/>
            <p:cNvSpPr/>
            <p:nvPr/>
          </p:nvSpPr>
          <p:spPr>
            <a:xfrm>
              <a:off x="3275100" y="2066525"/>
              <a:ext cx="30050" cy="13875"/>
            </a:xfrm>
            <a:custGeom>
              <a:avLst/>
              <a:gdLst/>
              <a:ahLst/>
              <a:cxnLst/>
              <a:rect l="l" t="t" r="r" b="b"/>
              <a:pathLst>
                <a:path w="1202" h="555" extrusionOk="0">
                  <a:moveTo>
                    <a:pt x="0" y="0"/>
                  </a:moveTo>
                  <a:lnTo>
                    <a:pt x="0" y="31"/>
                  </a:lnTo>
                  <a:cubicBezTo>
                    <a:pt x="92" y="185"/>
                    <a:pt x="154" y="370"/>
                    <a:pt x="185" y="555"/>
                  </a:cubicBezTo>
                  <a:cubicBezTo>
                    <a:pt x="462" y="555"/>
                    <a:pt x="770" y="493"/>
                    <a:pt x="1201" y="308"/>
                  </a:cubicBezTo>
                  <a:lnTo>
                    <a:pt x="1201" y="308"/>
                  </a:lnTo>
                  <a:cubicBezTo>
                    <a:pt x="1112" y="325"/>
                    <a:pt x="1026" y="333"/>
                    <a:pt x="943" y="333"/>
                  </a:cubicBezTo>
                  <a:cubicBezTo>
                    <a:pt x="566" y="333"/>
                    <a:pt x="252" y="177"/>
                    <a:pt x="0" y="0"/>
                  </a:cubicBezTo>
                  <a:close/>
                </a:path>
              </a:pathLst>
            </a:custGeom>
            <a:solidFill>
              <a:srgbClr val="ECA9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7"/>
            <p:cNvSpPr/>
            <p:nvPr/>
          </p:nvSpPr>
          <p:spPr>
            <a:xfrm>
              <a:off x="3197300" y="2205400"/>
              <a:ext cx="283450" cy="608300"/>
            </a:xfrm>
            <a:custGeom>
              <a:avLst/>
              <a:gdLst/>
              <a:ahLst/>
              <a:cxnLst/>
              <a:rect l="l" t="t" r="r" b="b"/>
              <a:pathLst>
                <a:path w="11338" h="24332" extrusionOk="0">
                  <a:moveTo>
                    <a:pt x="3716" y="1"/>
                  </a:moveTo>
                  <a:cubicBezTo>
                    <a:pt x="3492" y="1"/>
                    <a:pt x="3267" y="99"/>
                    <a:pt x="3143" y="298"/>
                  </a:cubicBezTo>
                  <a:cubicBezTo>
                    <a:pt x="3112" y="391"/>
                    <a:pt x="3081" y="514"/>
                    <a:pt x="3081" y="637"/>
                  </a:cubicBezTo>
                  <a:cubicBezTo>
                    <a:pt x="3081" y="1315"/>
                    <a:pt x="2958" y="1962"/>
                    <a:pt x="2773" y="2609"/>
                  </a:cubicBezTo>
                  <a:cubicBezTo>
                    <a:pt x="2496" y="3595"/>
                    <a:pt x="1695" y="11050"/>
                    <a:pt x="1418" y="12036"/>
                  </a:cubicBezTo>
                  <a:cubicBezTo>
                    <a:pt x="1356" y="12282"/>
                    <a:pt x="0" y="23003"/>
                    <a:pt x="278" y="23127"/>
                  </a:cubicBezTo>
                  <a:cubicBezTo>
                    <a:pt x="801" y="23404"/>
                    <a:pt x="1387" y="23619"/>
                    <a:pt x="1972" y="23773"/>
                  </a:cubicBezTo>
                  <a:cubicBezTo>
                    <a:pt x="2249" y="23866"/>
                    <a:pt x="2527" y="23928"/>
                    <a:pt x="2804" y="23958"/>
                  </a:cubicBezTo>
                  <a:cubicBezTo>
                    <a:pt x="2958" y="23989"/>
                    <a:pt x="3112" y="23989"/>
                    <a:pt x="3266" y="24020"/>
                  </a:cubicBezTo>
                  <a:lnTo>
                    <a:pt x="3482" y="24020"/>
                  </a:lnTo>
                  <a:lnTo>
                    <a:pt x="3482" y="24051"/>
                  </a:lnTo>
                  <a:cubicBezTo>
                    <a:pt x="3574" y="24063"/>
                    <a:pt x="3653" y="24069"/>
                    <a:pt x="3719" y="24069"/>
                  </a:cubicBezTo>
                  <a:cubicBezTo>
                    <a:pt x="4314" y="24069"/>
                    <a:pt x="3928" y="23598"/>
                    <a:pt x="4067" y="23127"/>
                  </a:cubicBezTo>
                  <a:cubicBezTo>
                    <a:pt x="4098" y="22942"/>
                    <a:pt x="6347" y="6152"/>
                    <a:pt x="6378" y="5998"/>
                  </a:cubicBezTo>
                  <a:lnTo>
                    <a:pt x="6408" y="5998"/>
                  </a:lnTo>
                  <a:cubicBezTo>
                    <a:pt x="6840" y="6491"/>
                    <a:pt x="6932" y="23465"/>
                    <a:pt x="7117" y="23835"/>
                  </a:cubicBezTo>
                  <a:cubicBezTo>
                    <a:pt x="7314" y="24214"/>
                    <a:pt x="7536" y="24331"/>
                    <a:pt x="7784" y="24331"/>
                  </a:cubicBezTo>
                  <a:cubicBezTo>
                    <a:pt x="8080" y="24331"/>
                    <a:pt x="8412" y="24165"/>
                    <a:pt x="8781" y="24082"/>
                  </a:cubicBezTo>
                  <a:cubicBezTo>
                    <a:pt x="9366" y="23928"/>
                    <a:pt x="10013" y="23835"/>
                    <a:pt x="10567" y="23527"/>
                  </a:cubicBezTo>
                  <a:cubicBezTo>
                    <a:pt x="10660" y="23465"/>
                    <a:pt x="10752" y="23435"/>
                    <a:pt x="10814" y="23373"/>
                  </a:cubicBezTo>
                  <a:cubicBezTo>
                    <a:pt x="11337" y="22911"/>
                    <a:pt x="10999" y="4088"/>
                    <a:pt x="10937" y="3810"/>
                  </a:cubicBezTo>
                  <a:lnTo>
                    <a:pt x="10906" y="3687"/>
                  </a:lnTo>
                  <a:cubicBezTo>
                    <a:pt x="10906" y="3564"/>
                    <a:pt x="10875" y="3410"/>
                    <a:pt x="10875" y="3287"/>
                  </a:cubicBezTo>
                  <a:cubicBezTo>
                    <a:pt x="10814" y="2671"/>
                    <a:pt x="10783" y="2024"/>
                    <a:pt x="10660" y="1408"/>
                  </a:cubicBezTo>
                  <a:cubicBezTo>
                    <a:pt x="10567" y="853"/>
                    <a:pt x="10352" y="268"/>
                    <a:pt x="9766" y="206"/>
                  </a:cubicBezTo>
                  <a:lnTo>
                    <a:pt x="9643" y="206"/>
                  </a:lnTo>
                  <a:cubicBezTo>
                    <a:pt x="9058" y="206"/>
                    <a:pt x="8565" y="514"/>
                    <a:pt x="8041" y="637"/>
                  </a:cubicBezTo>
                  <a:cubicBezTo>
                    <a:pt x="7243" y="808"/>
                    <a:pt x="6418" y="980"/>
                    <a:pt x="5615" y="980"/>
                  </a:cubicBezTo>
                  <a:cubicBezTo>
                    <a:pt x="5551" y="980"/>
                    <a:pt x="5487" y="978"/>
                    <a:pt x="5423" y="976"/>
                  </a:cubicBezTo>
                  <a:cubicBezTo>
                    <a:pt x="5205" y="954"/>
                    <a:pt x="4956" y="933"/>
                    <a:pt x="4698" y="933"/>
                  </a:cubicBezTo>
                  <a:cubicBezTo>
                    <a:pt x="4592" y="933"/>
                    <a:pt x="4483" y="936"/>
                    <a:pt x="4375" y="945"/>
                  </a:cubicBezTo>
                  <a:cubicBezTo>
                    <a:pt x="4375" y="822"/>
                    <a:pt x="4375" y="730"/>
                    <a:pt x="4375" y="637"/>
                  </a:cubicBezTo>
                  <a:cubicBezTo>
                    <a:pt x="4375" y="215"/>
                    <a:pt x="4047" y="1"/>
                    <a:pt x="37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7"/>
            <p:cNvSpPr/>
            <p:nvPr/>
          </p:nvSpPr>
          <p:spPr>
            <a:xfrm>
              <a:off x="3436825" y="2210550"/>
              <a:ext cx="43925" cy="583050"/>
            </a:xfrm>
            <a:custGeom>
              <a:avLst/>
              <a:gdLst/>
              <a:ahLst/>
              <a:cxnLst/>
              <a:rect l="l" t="t" r="r" b="b"/>
              <a:pathLst>
                <a:path w="1757" h="23322" extrusionOk="0">
                  <a:moveTo>
                    <a:pt x="185" y="0"/>
                  </a:moveTo>
                  <a:cubicBezTo>
                    <a:pt x="31" y="216"/>
                    <a:pt x="0" y="493"/>
                    <a:pt x="124" y="739"/>
                  </a:cubicBezTo>
                  <a:cubicBezTo>
                    <a:pt x="401" y="1263"/>
                    <a:pt x="493" y="1879"/>
                    <a:pt x="586" y="2465"/>
                  </a:cubicBezTo>
                  <a:cubicBezTo>
                    <a:pt x="1017" y="5422"/>
                    <a:pt x="1448" y="19100"/>
                    <a:pt x="1140" y="22089"/>
                  </a:cubicBezTo>
                  <a:cubicBezTo>
                    <a:pt x="1079" y="22489"/>
                    <a:pt x="1048" y="22921"/>
                    <a:pt x="986" y="23321"/>
                  </a:cubicBezTo>
                  <a:cubicBezTo>
                    <a:pt x="1079" y="23259"/>
                    <a:pt x="1171" y="23229"/>
                    <a:pt x="1233" y="23167"/>
                  </a:cubicBezTo>
                  <a:cubicBezTo>
                    <a:pt x="1756" y="22705"/>
                    <a:pt x="1418" y="3882"/>
                    <a:pt x="1356" y="3604"/>
                  </a:cubicBezTo>
                  <a:lnTo>
                    <a:pt x="1325" y="3481"/>
                  </a:lnTo>
                  <a:cubicBezTo>
                    <a:pt x="1325" y="3358"/>
                    <a:pt x="1294" y="3204"/>
                    <a:pt x="1294" y="3081"/>
                  </a:cubicBezTo>
                  <a:cubicBezTo>
                    <a:pt x="1233" y="2465"/>
                    <a:pt x="1202" y="1818"/>
                    <a:pt x="1079" y="1202"/>
                  </a:cubicBezTo>
                  <a:cubicBezTo>
                    <a:pt x="986" y="647"/>
                    <a:pt x="771" y="62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7"/>
            <p:cNvSpPr/>
            <p:nvPr/>
          </p:nvSpPr>
          <p:spPr>
            <a:xfrm>
              <a:off x="3267375" y="2212850"/>
              <a:ext cx="34700" cy="57775"/>
            </a:xfrm>
            <a:custGeom>
              <a:avLst/>
              <a:gdLst/>
              <a:ahLst/>
              <a:cxnLst/>
              <a:rect l="l" t="t" r="r" b="b"/>
              <a:pathLst>
                <a:path w="1388" h="2311" extrusionOk="0">
                  <a:moveTo>
                    <a:pt x="371" y="0"/>
                  </a:moveTo>
                  <a:cubicBezTo>
                    <a:pt x="340" y="93"/>
                    <a:pt x="309" y="216"/>
                    <a:pt x="309" y="339"/>
                  </a:cubicBezTo>
                  <a:cubicBezTo>
                    <a:pt x="309" y="1017"/>
                    <a:pt x="186" y="1664"/>
                    <a:pt x="1" y="2311"/>
                  </a:cubicBezTo>
                  <a:cubicBezTo>
                    <a:pt x="93" y="2311"/>
                    <a:pt x="679" y="2249"/>
                    <a:pt x="1172" y="1079"/>
                  </a:cubicBezTo>
                  <a:cubicBezTo>
                    <a:pt x="1387" y="555"/>
                    <a:pt x="956" y="216"/>
                    <a:pt x="371" y="0"/>
                  </a:cubicBezTo>
                  <a:close/>
                </a:path>
              </a:pathLst>
            </a:custGeom>
            <a:solidFill>
              <a:srgbClr val="262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7"/>
            <p:cNvSpPr/>
            <p:nvPr/>
          </p:nvSpPr>
          <p:spPr>
            <a:xfrm>
              <a:off x="3421425" y="2222850"/>
              <a:ext cx="44700" cy="35950"/>
            </a:xfrm>
            <a:custGeom>
              <a:avLst/>
              <a:gdLst/>
              <a:ahLst/>
              <a:cxnLst/>
              <a:rect l="l" t="t" r="r" b="b"/>
              <a:pathLst>
                <a:path w="1788" h="1438" extrusionOk="0">
                  <a:moveTo>
                    <a:pt x="0" y="1"/>
                  </a:moveTo>
                  <a:cubicBezTo>
                    <a:pt x="0" y="1"/>
                    <a:pt x="380" y="1438"/>
                    <a:pt x="986" y="1438"/>
                  </a:cubicBezTo>
                  <a:cubicBezTo>
                    <a:pt x="1026" y="1438"/>
                    <a:pt x="1067" y="1431"/>
                    <a:pt x="1109" y="1418"/>
                  </a:cubicBezTo>
                  <a:cubicBezTo>
                    <a:pt x="1787" y="1233"/>
                    <a:pt x="1109" y="1"/>
                    <a:pt x="1109" y="1"/>
                  </a:cubicBezTo>
                  <a:close/>
                </a:path>
              </a:pathLst>
            </a:custGeom>
            <a:solidFill>
              <a:srgbClr val="2628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7"/>
            <p:cNvSpPr/>
            <p:nvPr/>
          </p:nvSpPr>
          <p:spPr>
            <a:xfrm>
              <a:off x="3245825" y="1911000"/>
              <a:ext cx="264200" cy="339800"/>
            </a:xfrm>
            <a:custGeom>
              <a:avLst/>
              <a:gdLst/>
              <a:ahLst/>
              <a:cxnLst/>
              <a:rect l="l" t="t" r="r" b="b"/>
              <a:pathLst>
                <a:path w="10568" h="13592" extrusionOk="0">
                  <a:moveTo>
                    <a:pt x="3218" y="1"/>
                  </a:moveTo>
                  <a:cubicBezTo>
                    <a:pt x="3182" y="1"/>
                    <a:pt x="3147" y="9"/>
                    <a:pt x="3112" y="29"/>
                  </a:cubicBezTo>
                  <a:cubicBezTo>
                    <a:pt x="2835" y="121"/>
                    <a:pt x="2496" y="121"/>
                    <a:pt x="2188" y="121"/>
                  </a:cubicBezTo>
                  <a:cubicBezTo>
                    <a:pt x="2172" y="118"/>
                    <a:pt x="2157" y="117"/>
                    <a:pt x="2141" y="117"/>
                  </a:cubicBezTo>
                  <a:cubicBezTo>
                    <a:pt x="1834" y="117"/>
                    <a:pt x="1407" y="657"/>
                    <a:pt x="1202" y="891"/>
                  </a:cubicBezTo>
                  <a:cubicBezTo>
                    <a:pt x="647" y="1538"/>
                    <a:pt x="93" y="2401"/>
                    <a:pt x="0" y="3264"/>
                  </a:cubicBezTo>
                  <a:cubicBezTo>
                    <a:pt x="0" y="3387"/>
                    <a:pt x="93" y="3510"/>
                    <a:pt x="216" y="3541"/>
                  </a:cubicBezTo>
                  <a:cubicBezTo>
                    <a:pt x="339" y="3572"/>
                    <a:pt x="524" y="3572"/>
                    <a:pt x="647" y="3633"/>
                  </a:cubicBezTo>
                  <a:cubicBezTo>
                    <a:pt x="771" y="3695"/>
                    <a:pt x="832" y="3787"/>
                    <a:pt x="925" y="3849"/>
                  </a:cubicBezTo>
                  <a:lnTo>
                    <a:pt x="955" y="3911"/>
                  </a:lnTo>
                  <a:lnTo>
                    <a:pt x="925" y="4003"/>
                  </a:lnTo>
                  <a:cubicBezTo>
                    <a:pt x="709" y="4527"/>
                    <a:pt x="586" y="5050"/>
                    <a:pt x="771" y="5574"/>
                  </a:cubicBezTo>
                  <a:cubicBezTo>
                    <a:pt x="832" y="5851"/>
                    <a:pt x="1017" y="6005"/>
                    <a:pt x="1171" y="6221"/>
                  </a:cubicBezTo>
                  <a:lnTo>
                    <a:pt x="1171" y="6252"/>
                  </a:lnTo>
                  <a:cubicBezTo>
                    <a:pt x="1263" y="6406"/>
                    <a:pt x="1325" y="6591"/>
                    <a:pt x="1356" y="6776"/>
                  </a:cubicBezTo>
                  <a:cubicBezTo>
                    <a:pt x="1417" y="6930"/>
                    <a:pt x="1448" y="7084"/>
                    <a:pt x="1479" y="7207"/>
                  </a:cubicBezTo>
                  <a:cubicBezTo>
                    <a:pt x="1602" y="7885"/>
                    <a:pt x="1633" y="8562"/>
                    <a:pt x="1541" y="9240"/>
                  </a:cubicBezTo>
                  <a:cubicBezTo>
                    <a:pt x="1510" y="9487"/>
                    <a:pt x="1448" y="9733"/>
                    <a:pt x="1387" y="9980"/>
                  </a:cubicBezTo>
                  <a:cubicBezTo>
                    <a:pt x="1387" y="10103"/>
                    <a:pt x="1356" y="10226"/>
                    <a:pt x="1356" y="10349"/>
                  </a:cubicBezTo>
                  <a:lnTo>
                    <a:pt x="1325" y="10442"/>
                  </a:lnTo>
                  <a:cubicBezTo>
                    <a:pt x="1325" y="10503"/>
                    <a:pt x="1325" y="10565"/>
                    <a:pt x="1294" y="10627"/>
                  </a:cubicBezTo>
                  <a:cubicBezTo>
                    <a:pt x="1233" y="11119"/>
                    <a:pt x="1171" y="11612"/>
                    <a:pt x="1079" y="12105"/>
                  </a:cubicBezTo>
                  <a:cubicBezTo>
                    <a:pt x="1048" y="12413"/>
                    <a:pt x="1048" y="12721"/>
                    <a:pt x="1017" y="12999"/>
                  </a:cubicBezTo>
                  <a:cubicBezTo>
                    <a:pt x="1325" y="13245"/>
                    <a:pt x="1756" y="13399"/>
                    <a:pt x="2064" y="13461"/>
                  </a:cubicBezTo>
                  <a:cubicBezTo>
                    <a:pt x="2423" y="13555"/>
                    <a:pt x="2793" y="13592"/>
                    <a:pt x="3168" y="13592"/>
                  </a:cubicBezTo>
                  <a:cubicBezTo>
                    <a:pt x="3405" y="13592"/>
                    <a:pt x="3643" y="13577"/>
                    <a:pt x="3882" y="13553"/>
                  </a:cubicBezTo>
                  <a:cubicBezTo>
                    <a:pt x="4837" y="13492"/>
                    <a:pt x="5823" y="13245"/>
                    <a:pt x="6778" y="12968"/>
                  </a:cubicBezTo>
                  <a:cubicBezTo>
                    <a:pt x="6963" y="12906"/>
                    <a:pt x="7302" y="12845"/>
                    <a:pt x="7610" y="12752"/>
                  </a:cubicBezTo>
                  <a:cubicBezTo>
                    <a:pt x="8041" y="12598"/>
                    <a:pt x="8441" y="12413"/>
                    <a:pt x="8411" y="12074"/>
                  </a:cubicBezTo>
                  <a:cubicBezTo>
                    <a:pt x="8411" y="11766"/>
                    <a:pt x="8195" y="11489"/>
                    <a:pt x="8103" y="11212"/>
                  </a:cubicBezTo>
                  <a:cubicBezTo>
                    <a:pt x="7887" y="10688"/>
                    <a:pt x="7702" y="10164"/>
                    <a:pt x="7517" y="9641"/>
                  </a:cubicBezTo>
                  <a:cubicBezTo>
                    <a:pt x="7209" y="8809"/>
                    <a:pt x="7178" y="8131"/>
                    <a:pt x="7363" y="7269"/>
                  </a:cubicBezTo>
                  <a:cubicBezTo>
                    <a:pt x="7456" y="6837"/>
                    <a:pt x="7610" y="6375"/>
                    <a:pt x="7733" y="5944"/>
                  </a:cubicBezTo>
                  <a:lnTo>
                    <a:pt x="7733" y="5913"/>
                  </a:lnTo>
                  <a:cubicBezTo>
                    <a:pt x="7764" y="5913"/>
                    <a:pt x="7856" y="5759"/>
                    <a:pt x="7918" y="5605"/>
                  </a:cubicBezTo>
                  <a:cubicBezTo>
                    <a:pt x="7979" y="5482"/>
                    <a:pt x="8010" y="5358"/>
                    <a:pt x="8041" y="5297"/>
                  </a:cubicBezTo>
                  <a:cubicBezTo>
                    <a:pt x="8072" y="5358"/>
                    <a:pt x="8133" y="5389"/>
                    <a:pt x="8195" y="5389"/>
                  </a:cubicBezTo>
                  <a:cubicBezTo>
                    <a:pt x="8226" y="5420"/>
                    <a:pt x="8411" y="5543"/>
                    <a:pt x="8472" y="5574"/>
                  </a:cubicBezTo>
                  <a:cubicBezTo>
                    <a:pt x="8657" y="5636"/>
                    <a:pt x="8873" y="5667"/>
                    <a:pt x="9058" y="5697"/>
                  </a:cubicBezTo>
                  <a:cubicBezTo>
                    <a:pt x="9242" y="5697"/>
                    <a:pt x="9458" y="5697"/>
                    <a:pt x="9674" y="5636"/>
                  </a:cubicBezTo>
                  <a:cubicBezTo>
                    <a:pt x="10259" y="5451"/>
                    <a:pt x="10259" y="5081"/>
                    <a:pt x="10567" y="4835"/>
                  </a:cubicBezTo>
                  <a:cubicBezTo>
                    <a:pt x="10567" y="4742"/>
                    <a:pt x="10567" y="4650"/>
                    <a:pt x="10536" y="4558"/>
                  </a:cubicBezTo>
                  <a:cubicBezTo>
                    <a:pt x="10506" y="4280"/>
                    <a:pt x="10413" y="4034"/>
                    <a:pt x="10382" y="3849"/>
                  </a:cubicBezTo>
                  <a:cubicBezTo>
                    <a:pt x="10228" y="3171"/>
                    <a:pt x="10043" y="2370"/>
                    <a:pt x="9643" y="1785"/>
                  </a:cubicBezTo>
                  <a:cubicBezTo>
                    <a:pt x="8996" y="891"/>
                    <a:pt x="8072" y="861"/>
                    <a:pt x="7148" y="399"/>
                  </a:cubicBezTo>
                  <a:cubicBezTo>
                    <a:pt x="7014" y="319"/>
                    <a:pt x="6881" y="238"/>
                    <a:pt x="6727" y="238"/>
                  </a:cubicBezTo>
                  <a:cubicBezTo>
                    <a:pt x="6704" y="238"/>
                    <a:pt x="6679" y="240"/>
                    <a:pt x="6655" y="245"/>
                  </a:cubicBezTo>
                  <a:cubicBezTo>
                    <a:pt x="6100" y="306"/>
                    <a:pt x="5700" y="707"/>
                    <a:pt x="5114" y="737"/>
                  </a:cubicBezTo>
                  <a:cubicBezTo>
                    <a:pt x="5063" y="741"/>
                    <a:pt x="5011" y="743"/>
                    <a:pt x="4961" y="743"/>
                  </a:cubicBezTo>
                  <a:cubicBezTo>
                    <a:pt x="4618" y="743"/>
                    <a:pt x="4296" y="656"/>
                    <a:pt x="3974" y="522"/>
                  </a:cubicBezTo>
                  <a:cubicBezTo>
                    <a:pt x="3732" y="414"/>
                    <a:pt x="3466" y="1"/>
                    <a:pt x="3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7"/>
            <p:cNvSpPr/>
            <p:nvPr/>
          </p:nvSpPr>
          <p:spPr>
            <a:xfrm>
              <a:off x="3284325" y="2336075"/>
              <a:ext cx="73200" cy="471050"/>
            </a:xfrm>
            <a:custGeom>
              <a:avLst/>
              <a:gdLst/>
              <a:ahLst/>
              <a:cxnLst/>
              <a:rect l="l" t="t" r="r" b="b"/>
              <a:pathLst>
                <a:path w="2928" h="18842" extrusionOk="0">
                  <a:moveTo>
                    <a:pt x="2342" y="1"/>
                  </a:moveTo>
                  <a:cubicBezTo>
                    <a:pt x="2404" y="93"/>
                    <a:pt x="2280" y="740"/>
                    <a:pt x="2280" y="894"/>
                  </a:cubicBezTo>
                  <a:cubicBezTo>
                    <a:pt x="2250" y="1264"/>
                    <a:pt x="2219" y="1633"/>
                    <a:pt x="2188" y="2003"/>
                  </a:cubicBezTo>
                  <a:cubicBezTo>
                    <a:pt x="2126" y="2742"/>
                    <a:pt x="2096" y="3482"/>
                    <a:pt x="2034" y="4190"/>
                  </a:cubicBezTo>
                  <a:cubicBezTo>
                    <a:pt x="2003" y="4468"/>
                    <a:pt x="2003" y="4714"/>
                    <a:pt x="1972" y="4961"/>
                  </a:cubicBezTo>
                  <a:cubicBezTo>
                    <a:pt x="1880" y="6070"/>
                    <a:pt x="186" y="17715"/>
                    <a:pt x="1" y="18793"/>
                  </a:cubicBezTo>
                  <a:lnTo>
                    <a:pt x="1" y="18824"/>
                  </a:lnTo>
                  <a:cubicBezTo>
                    <a:pt x="93" y="18836"/>
                    <a:pt x="172" y="18842"/>
                    <a:pt x="238" y="18842"/>
                  </a:cubicBezTo>
                  <a:cubicBezTo>
                    <a:pt x="833" y="18842"/>
                    <a:pt x="447" y="18371"/>
                    <a:pt x="586" y="17900"/>
                  </a:cubicBezTo>
                  <a:cubicBezTo>
                    <a:pt x="617" y="17715"/>
                    <a:pt x="2866" y="925"/>
                    <a:pt x="2897" y="771"/>
                  </a:cubicBezTo>
                  <a:lnTo>
                    <a:pt x="2927" y="771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7"/>
            <p:cNvSpPr/>
            <p:nvPr/>
          </p:nvSpPr>
          <p:spPr>
            <a:xfrm>
              <a:off x="3120275" y="2217475"/>
              <a:ext cx="41625" cy="66250"/>
            </a:xfrm>
            <a:custGeom>
              <a:avLst/>
              <a:gdLst/>
              <a:ahLst/>
              <a:cxnLst/>
              <a:rect l="l" t="t" r="r" b="b"/>
              <a:pathLst>
                <a:path w="1665" h="2650" extrusionOk="0">
                  <a:moveTo>
                    <a:pt x="1017" y="0"/>
                  </a:moveTo>
                  <a:lnTo>
                    <a:pt x="894" y="62"/>
                  </a:lnTo>
                  <a:cubicBezTo>
                    <a:pt x="863" y="124"/>
                    <a:pt x="802" y="185"/>
                    <a:pt x="771" y="216"/>
                  </a:cubicBezTo>
                  <a:cubicBezTo>
                    <a:pt x="432" y="616"/>
                    <a:pt x="155" y="1109"/>
                    <a:pt x="1" y="1633"/>
                  </a:cubicBezTo>
                  <a:lnTo>
                    <a:pt x="1" y="1695"/>
                  </a:lnTo>
                  <a:lnTo>
                    <a:pt x="1" y="1818"/>
                  </a:lnTo>
                  <a:cubicBezTo>
                    <a:pt x="1" y="2034"/>
                    <a:pt x="93" y="2188"/>
                    <a:pt x="216" y="2280"/>
                  </a:cubicBezTo>
                  <a:cubicBezTo>
                    <a:pt x="216" y="2465"/>
                    <a:pt x="247" y="2650"/>
                    <a:pt x="463" y="2650"/>
                  </a:cubicBezTo>
                  <a:cubicBezTo>
                    <a:pt x="586" y="2650"/>
                    <a:pt x="679" y="2588"/>
                    <a:pt x="740" y="2496"/>
                  </a:cubicBezTo>
                  <a:cubicBezTo>
                    <a:pt x="833" y="2496"/>
                    <a:pt x="956" y="2465"/>
                    <a:pt x="1079" y="2403"/>
                  </a:cubicBezTo>
                  <a:cubicBezTo>
                    <a:pt x="1325" y="2218"/>
                    <a:pt x="1480" y="1941"/>
                    <a:pt x="1510" y="1633"/>
                  </a:cubicBezTo>
                  <a:cubicBezTo>
                    <a:pt x="1572" y="1294"/>
                    <a:pt x="1664" y="955"/>
                    <a:pt x="1572" y="586"/>
                  </a:cubicBezTo>
                  <a:cubicBezTo>
                    <a:pt x="1541" y="524"/>
                    <a:pt x="1510" y="493"/>
                    <a:pt x="1480" y="432"/>
                  </a:cubicBezTo>
                  <a:cubicBezTo>
                    <a:pt x="1418" y="308"/>
                    <a:pt x="1295" y="185"/>
                    <a:pt x="1295" y="93"/>
                  </a:cubicBezTo>
                  <a:lnTo>
                    <a:pt x="1295" y="62"/>
                  </a:lnTo>
                  <a:cubicBezTo>
                    <a:pt x="1233" y="62"/>
                    <a:pt x="1171" y="31"/>
                    <a:pt x="1110" y="31"/>
                  </a:cubicBezTo>
                  <a:lnTo>
                    <a:pt x="10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7"/>
            <p:cNvSpPr/>
            <p:nvPr/>
          </p:nvSpPr>
          <p:spPr>
            <a:xfrm>
              <a:off x="3314375" y="1719925"/>
              <a:ext cx="164675" cy="104000"/>
            </a:xfrm>
            <a:custGeom>
              <a:avLst/>
              <a:gdLst/>
              <a:ahLst/>
              <a:cxnLst/>
              <a:rect l="l" t="t" r="r" b="b"/>
              <a:pathLst>
                <a:path w="6587" h="4160" extrusionOk="0">
                  <a:moveTo>
                    <a:pt x="2403" y="1"/>
                  </a:moveTo>
                  <a:cubicBezTo>
                    <a:pt x="1787" y="1"/>
                    <a:pt x="1171" y="186"/>
                    <a:pt x="709" y="617"/>
                  </a:cubicBezTo>
                  <a:cubicBezTo>
                    <a:pt x="431" y="863"/>
                    <a:pt x="216" y="1202"/>
                    <a:pt x="123" y="1572"/>
                  </a:cubicBezTo>
                  <a:cubicBezTo>
                    <a:pt x="31" y="1788"/>
                    <a:pt x="0" y="2034"/>
                    <a:pt x="0" y="2250"/>
                  </a:cubicBezTo>
                  <a:cubicBezTo>
                    <a:pt x="0" y="2496"/>
                    <a:pt x="62" y="2835"/>
                    <a:pt x="154" y="3112"/>
                  </a:cubicBezTo>
                  <a:cubicBezTo>
                    <a:pt x="185" y="2774"/>
                    <a:pt x="401" y="2496"/>
                    <a:pt x="678" y="2373"/>
                  </a:cubicBezTo>
                  <a:cubicBezTo>
                    <a:pt x="902" y="2261"/>
                    <a:pt x="1168" y="2218"/>
                    <a:pt x="1443" y="2218"/>
                  </a:cubicBezTo>
                  <a:cubicBezTo>
                    <a:pt x="1923" y="2218"/>
                    <a:pt x="2432" y="2348"/>
                    <a:pt x="2804" y="2465"/>
                  </a:cubicBezTo>
                  <a:cubicBezTo>
                    <a:pt x="3266" y="2619"/>
                    <a:pt x="3728" y="2835"/>
                    <a:pt x="4067" y="3143"/>
                  </a:cubicBezTo>
                  <a:cubicBezTo>
                    <a:pt x="4188" y="3265"/>
                    <a:pt x="4821" y="3927"/>
                    <a:pt x="4688" y="4152"/>
                  </a:cubicBezTo>
                  <a:lnTo>
                    <a:pt x="4688" y="4152"/>
                  </a:lnTo>
                  <a:cubicBezTo>
                    <a:pt x="6587" y="1231"/>
                    <a:pt x="3357" y="32"/>
                    <a:pt x="2403" y="1"/>
                  </a:cubicBezTo>
                  <a:close/>
                  <a:moveTo>
                    <a:pt x="4688" y="4152"/>
                  </a:moveTo>
                  <a:cubicBezTo>
                    <a:pt x="4686" y="4154"/>
                    <a:pt x="4685" y="4157"/>
                    <a:pt x="4683" y="4160"/>
                  </a:cubicBezTo>
                  <a:cubicBezTo>
                    <a:pt x="4685" y="4157"/>
                    <a:pt x="4687" y="4154"/>
                    <a:pt x="4688" y="4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7"/>
            <p:cNvSpPr/>
            <p:nvPr/>
          </p:nvSpPr>
          <p:spPr>
            <a:xfrm>
              <a:off x="3260450" y="1977175"/>
              <a:ext cx="196425" cy="273625"/>
            </a:xfrm>
            <a:custGeom>
              <a:avLst/>
              <a:gdLst/>
              <a:ahLst/>
              <a:cxnLst/>
              <a:rect l="l" t="t" r="r" b="b"/>
              <a:pathLst>
                <a:path w="7857" h="10945" extrusionOk="0">
                  <a:moveTo>
                    <a:pt x="1171" y="0"/>
                  </a:moveTo>
                  <a:lnTo>
                    <a:pt x="340" y="1356"/>
                  </a:lnTo>
                  <a:cubicBezTo>
                    <a:pt x="124" y="1880"/>
                    <a:pt x="1" y="2403"/>
                    <a:pt x="186" y="2927"/>
                  </a:cubicBezTo>
                  <a:cubicBezTo>
                    <a:pt x="247" y="3204"/>
                    <a:pt x="432" y="3358"/>
                    <a:pt x="586" y="3574"/>
                  </a:cubicBezTo>
                  <a:lnTo>
                    <a:pt x="586" y="3605"/>
                  </a:lnTo>
                  <a:cubicBezTo>
                    <a:pt x="678" y="3759"/>
                    <a:pt x="740" y="3944"/>
                    <a:pt x="771" y="4129"/>
                  </a:cubicBezTo>
                  <a:cubicBezTo>
                    <a:pt x="832" y="4283"/>
                    <a:pt x="863" y="4437"/>
                    <a:pt x="894" y="4560"/>
                  </a:cubicBezTo>
                  <a:cubicBezTo>
                    <a:pt x="1017" y="5238"/>
                    <a:pt x="1048" y="5915"/>
                    <a:pt x="956" y="6593"/>
                  </a:cubicBezTo>
                  <a:cubicBezTo>
                    <a:pt x="925" y="6840"/>
                    <a:pt x="863" y="7086"/>
                    <a:pt x="802" y="7333"/>
                  </a:cubicBezTo>
                  <a:cubicBezTo>
                    <a:pt x="802" y="7456"/>
                    <a:pt x="771" y="7579"/>
                    <a:pt x="771" y="7702"/>
                  </a:cubicBezTo>
                  <a:lnTo>
                    <a:pt x="740" y="7795"/>
                  </a:lnTo>
                  <a:cubicBezTo>
                    <a:pt x="740" y="7856"/>
                    <a:pt x="740" y="7918"/>
                    <a:pt x="709" y="7980"/>
                  </a:cubicBezTo>
                  <a:cubicBezTo>
                    <a:pt x="648" y="8472"/>
                    <a:pt x="586" y="8965"/>
                    <a:pt x="494" y="9458"/>
                  </a:cubicBezTo>
                  <a:cubicBezTo>
                    <a:pt x="463" y="9766"/>
                    <a:pt x="463" y="10074"/>
                    <a:pt x="432" y="10352"/>
                  </a:cubicBezTo>
                  <a:cubicBezTo>
                    <a:pt x="740" y="10598"/>
                    <a:pt x="1171" y="10752"/>
                    <a:pt x="1479" y="10814"/>
                  </a:cubicBezTo>
                  <a:cubicBezTo>
                    <a:pt x="1838" y="10908"/>
                    <a:pt x="2208" y="10945"/>
                    <a:pt x="2583" y="10945"/>
                  </a:cubicBezTo>
                  <a:cubicBezTo>
                    <a:pt x="2820" y="10945"/>
                    <a:pt x="3058" y="10930"/>
                    <a:pt x="3297" y="10906"/>
                  </a:cubicBezTo>
                  <a:cubicBezTo>
                    <a:pt x="4252" y="10845"/>
                    <a:pt x="5238" y="10598"/>
                    <a:pt x="6193" y="10321"/>
                  </a:cubicBezTo>
                  <a:cubicBezTo>
                    <a:pt x="6378" y="10259"/>
                    <a:pt x="6717" y="10198"/>
                    <a:pt x="7025" y="10105"/>
                  </a:cubicBezTo>
                  <a:cubicBezTo>
                    <a:pt x="7456" y="9951"/>
                    <a:pt x="7856" y="9766"/>
                    <a:pt x="7826" y="9427"/>
                  </a:cubicBezTo>
                  <a:cubicBezTo>
                    <a:pt x="7826" y="9119"/>
                    <a:pt x="7610" y="8842"/>
                    <a:pt x="7518" y="8565"/>
                  </a:cubicBezTo>
                  <a:cubicBezTo>
                    <a:pt x="7302" y="8041"/>
                    <a:pt x="7117" y="7517"/>
                    <a:pt x="6932" y="6994"/>
                  </a:cubicBezTo>
                  <a:cubicBezTo>
                    <a:pt x="6624" y="6162"/>
                    <a:pt x="6593" y="5484"/>
                    <a:pt x="6778" y="4622"/>
                  </a:cubicBezTo>
                  <a:cubicBezTo>
                    <a:pt x="6871" y="4190"/>
                    <a:pt x="7025" y="3728"/>
                    <a:pt x="7148" y="3297"/>
                  </a:cubicBezTo>
                  <a:lnTo>
                    <a:pt x="7148" y="3266"/>
                  </a:lnTo>
                  <a:cubicBezTo>
                    <a:pt x="7179" y="3266"/>
                    <a:pt x="7271" y="3112"/>
                    <a:pt x="7333" y="2958"/>
                  </a:cubicBezTo>
                  <a:cubicBezTo>
                    <a:pt x="7333" y="2958"/>
                    <a:pt x="6008" y="2403"/>
                    <a:pt x="5916" y="432"/>
                  </a:cubicBezTo>
                  <a:cubicBezTo>
                    <a:pt x="5220" y="619"/>
                    <a:pt x="4583" y="689"/>
                    <a:pt x="4016" y="689"/>
                  </a:cubicBezTo>
                  <a:cubicBezTo>
                    <a:pt x="2249" y="689"/>
                    <a:pt x="1171" y="0"/>
                    <a:pt x="1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7"/>
            <p:cNvSpPr/>
            <p:nvPr/>
          </p:nvSpPr>
          <p:spPr>
            <a:xfrm>
              <a:off x="3383675" y="2041875"/>
              <a:ext cx="73200" cy="187950"/>
            </a:xfrm>
            <a:custGeom>
              <a:avLst/>
              <a:gdLst/>
              <a:ahLst/>
              <a:cxnLst/>
              <a:rect l="l" t="t" r="r" b="b"/>
              <a:pathLst>
                <a:path w="2928" h="7518" extrusionOk="0">
                  <a:moveTo>
                    <a:pt x="1880" y="0"/>
                  </a:moveTo>
                  <a:cubicBezTo>
                    <a:pt x="1880" y="462"/>
                    <a:pt x="1849" y="1171"/>
                    <a:pt x="1141" y="1263"/>
                  </a:cubicBezTo>
                  <a:cubicBezTo>
                    <a:pt x="915" y="1294"/>
                    <a:pt x="713" y="1304"/>
                    <a:pt x="544" y="1304"/>
                  </a:cubicBezTo>
                  <a:cubicBezTo>
                    <a:pt x="206" y="1304"/>
                    <a:pt x="1" y="1263"/>
                    <a:pt x="1" y="1263"/>
                  </a:cubicBezTo>
                  <a:lnTo>
                    <a:pt x="1" y="1263"/>
                  </a:lnTo>
                  <a:cubicBezTo>
                    <a:pt x="1" y="1263"/>
                    <a:pt x="399" y="1661"/>
                    <a:pt x="909" y="1661"/>
                  </a:cubicBezTo>
                  <a:cubicBezTo>
                    <a:pt x="984" y="1661"/>
                    <a:pt x="1062" y="1653"/>
                    <a:pt x="1141" y="1633"/>
                  </a:cubicBezTo>
                  <a:lnTo>
                    <a:pt x="1141" y="1633"/>
                  </a:lnTo>
                  <a:cubicBezTo>
                    <a:pt x="956" y="2619"/>
                    <a:pt x="894" y="4221"/>
                    <a:pt x="1141" y="4868"/>
                  </a:cubicBezTo>
                  <a:cubicBezTo>
                    <a:pt x="1356" y="5330"/>
                    <a:pt x="1880" y="6809"/>
                    <a:pt x="2096" y="7517"/>
                  </a:cubicBezTo>
                  <a:cubicBezTo>
                    <a:pt x="2527" y="7363"/>
                    <a:pt x="2927" y="7178"/>
                    <a:pt x="2897" y="6839"/>
                  </a:cubicBezTo>
                  <a:cubicBezTo>
                    <a:pt x="2897" y="6531"/>
                    <a:pt x="2681" y="6254"/>
                    <a:pt x="2589" y="5977"/>
                  </a:cubicBezTo>
                  <a:cubicBezTo>
                    <a:pt x="2373" y="5453"/>
                    <a:pt x="2188" y="4929"/>
                    <a:pt x="2003" y="4406"/>
                  </a:cubicBezTo>
                  <a:cubicBezTo>
                    <a:pt x="1695" y="3574"/>
                    <a:pt x="1664" y="2896"/>
                    <a:pt x="1849" y="2034"/>
                  </a:cubicBezTo>
                  <a:cubicBezTo>
                    <a:pt x="1942" y="1602"/>
                    <a:pt x="2281" y="801"/>
                    <a:pt x="2404" y="370"/>
                  </a:cubicBezTo>
                  <a:cubicBezTo>
                    <a:pt x="2311" y="216"/>
                    <a:pt x="2157" y="308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7"/>
            <p:cNvSpPr/>
            <p:nvPr/>
          </p:nvSpPr>
          <p:spPr>
            <a:xfrm>
              <a:off x="3374450" y="1918650"/>
              <a:ext cx="63175" cy="92825"/>
            </a:xfrm>
            <a:custGeom>
              <a:avLst/>
              <a:gdLst/>
              <a:ahLst/>
              <a:cxnLst/>
              <a:rect l="l" t="t" r="r" b="b"/>
              <a:pathLst>
                <a:path w="2527" h="3713" extrusionOk="0">
                  <a:moveTo>
                    <a:pt x="1818" y="0"/>
                  </a:moveTo>
                  <a:cubicBezTo>
                    <a:pt x="1818" y="0"/>
                    <a:pt x="0" y="3451"/>
                    <a:pt x="431" y="3635"/>
                  </a:cubicBezTo>
                  <a:cubicBezTo>
                    <a:pt x="551" y="3690"/>
                    <a:pt x="643" y="3713"/>
                    <a:pt x="716" y="3713"/>
                  </a:cubicBezTo>
                  <a:cubicBezTo>
                    <a:pt x="887" y="3713"/>
                    <a:pt x="952" y="3589"/>
                    <a:pt x="1017" y="3481"/>
                  </a:cubicBezTo>
                  <a:cubicBezTo>
                    <a:pt x="1078" y="3327"/>
                    <a:pt x="2526" y="339"/>
                    <a:pt x="2526" y="339"/>
                  </a:cubicBezTo>
                  <a:cubicBezTo>
                    <a:pt x="2526" y="339"/>
                    <a:pt x="2126" y="31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7"/>
            <p:cNvSpPr/>
            <p:nvPr/>
          </p:nvSpPr>
          <p:spPr>
            <a:xfrm>
              <a:off x="3285100" y="1911700"/>
              <a:ext cx="42375" cy="86225"/>
            </a:xfrm>
            <a:custGeom>
              <a:avLst/>
              <a:gdLst/>
              <a:ahLst/>
              <a:cxnLst/>
              <a:rect l="l" t="t" r="r" b="b"/>
              <a:pathLst>
                <a:path w="1695" h="3449" extrusionOk="0">
                  <a:moveTo>
                    <a:pt x="1695" y="1"/>
                  </a:moveTo>
                  <a:lnTo>
                    <a:pt x="1048" y="62"/>
                  </a:lnTo>
                  <a:cubicBezTo>
                    <a:pt x="1048" y="62"/>
                    <a:pt x="1" y="3112"/>
                    <a:pt x="155" y="3266"/>
                  </a:cubicBezTo>
                  <a:cubicBezTo>
                    <a:pt x="237" y="3349"/>
                    <a:pt x="337" y="3449"/>
                    <a:pt x="454" y="3449"/>
                  </a:cubicBezTo>
                  <a:cubicBezTo>
                    <a:pt x="557" y="3449"/>
                    <a:pt x="672" y="3373"/>
                    <a:pt x="801" y="3143"/>
                  </a:cubicBezTo>
                  <a:cubicBezTo>
                    <a:pt x="1048" y="2650"/>
                    <a:pt x="1695" y="1"/>
                    <a:pt x="1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7"/>
            <p:cNvSpPr/>
            <p:nvPr/>
          </p:nvSpPr>
          <p:spPr>
            <a:xfrm>
              <a:off x="3267375" y="2202825"/>
              <a:ext cx="197200" cy="59550"/>
            </a:xfrm>
            <a:custGeom>
              <a:avLst/>
              <a:gdLst/>
              <a:ahLst/>
              <a:cxnLst/>
              <a:rect l="l" t="t" r="r" b="b"/>
              <a:pathLst>
                <a:path w="7888" h="2382" extrusionOk="0">
                  <a:moveTo>
                    <a:pt x="7425" y="1"/>
                  </a:moveTo>
                  <a:cubicBezTo>
                    <a:pt x="5153" y="1003"/>
                    <a:pt x="3444" y="1274"/>
                    <a:pt x="2258" y="1274"/>
                  </a:cubicBezTo>
                  <a:cubicBezTo>
                    <a:pt x="855" y="1274"/>
                    <a:pt x="186" y="894"/>
                    <a:pt x="186" y="894"/>
                  </a:cubicBezTo>
                  <a:cubicBezTo>
                    <a:pt x="186" y="894"/>
                    <a:pt x="1" y="1326"/>
                    <a:pt x="155" y="1911"/>
                  </a:cubicBezTo>
                  <a:cubicBezTo>
                    <a:pt x="1090" y="2254"/>
                    <a:pt x="2046" y="2382"/>
                    <a:pt x="2954" y="2382"/>
                  </a:cubicBezTo>
                  <a:cubicBezTo>
                    <a:pt x="5635" y="2382"/>
                    <a:pt x="7888" y="1264"/>
                    <a:pt x="7888" y="1264"/>
                  </a:cubicBezTo>
                  <a:cubicBezTo>
                    <a:pt x="7888" y="1264"/>
                    <a:pt x="7888" y="1141"/>
                    <a:pt x="7425" y="1"/>
                  </a:cubicBezTo>
                  <a:close/>
                </a:path>
              </a:pathLst>
            </a:custGeom>
            <a:solidFill>
              <a:srgbClr val="ED33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7"/>
            <p:cNvSpPr/>
            <p:nvPr/>
          </p:nvSpPr>
          <p:spPr>
            <a:xfrm>
              <a:off x="3437600" y="2041100"/>
              <a:ext cx="72425" cy="265475"/>
            </a:xfrm>
            <a:custGeom>
              <a:avLst/>
              <a:gdLst/>
              <a:ahLst/>
              <a:cxnLst/>
              <a:rect l="l" t="t" r="r" b="b"/>
              <a:pathLst>
                <a:path w="2897" h="10619" extrusionOk="0">
                  <a:moveTo>
                    <a:pt x="2557" y="0"/>
                  </a:moveTo>
                  <a:cubicBezTo>
                    <a:pt x="2342" y="278"/>
                    <a:pt x="1972" y="370"/>
                    <a:pt x="1602" y="401"/>
                  </a:cubicBezTo>
                  <a:cubicBezTo>
                    <a:pt x="1294" y="401"/>
                    <a:pt x="894" y="370"/>
                    <a:pt x="586" y="216"/>
                  </a:cubicBezTo>
                  <a:lnTo>
                    <a:pt x="586" y="216"/>
                  </a:lnTo>
                  <a:cubicBezTo>
                    <a:pt x="678" y="894"/>
                    <a:pt x="801" y="1541"/>
                    <a:pt x="955" y="2219"/>
                  </a:cubicBezTo>
                  <a:cubicBezTo>
                    <a:pt x="1140" y="3020"/>
                    <a:pt x="1541" y="3697"/>
                    <a:pt x="1233" y="4467"/>
                  </a:cubicBezTo>
                  <a:cubicBezTo>
                    <a:pt x="925" y="5330"/>
                    <a:pt x="678" y="6193"/>
                    <a:pt x="462" y="7086"/>
                  </a:cubicBezTo>
                  <a:cubicBezTo>
                    <a:pt x="278" y="8010"/>
                    <a:pt x="0" y="9089"/>
                    <a:pt x="93" y="10074"/>
                  </a:cubicBezTo>
                  <a:cubicBezTo>
                    <a:pt x="124" y="10321"/>
                    <a:pt x="93" y="10321"/>
                    <a:pt x="247" y="10506"/>
                  </a:cubicBezTo>
                  <a:cubicBezTo>
                    <a:pt x="321" y="10585"/>
                    <a:pt x="393" y="10619"/>
                    <a:pt x="463" y="10619"/>
                  </a:cubicBezTo>
                  <a:cubicBezTo>
                    <a:pt x="855" y="10619"/>
                    <a:pt x="1163" y="9530"/>
                    <a:pt x="1294" y="9243"/>
                  </a:cubicBezTo>
                  <a:cubicBezTo>
                    <a:pt x="1571" y="8626"/>
                    <a:pt x="1849" y="7980"/>
                    <a:pt x="2095" y="7333"/>
                  </a:cubicBezTo>
                  <a:cubicBezTo>
                    <a:pt x="2157" y="7179"/>
                    <a:pt x="2218" y="7024"/>
                    <a:pt x="2280" y="6870"/>
                  </a:cubicBezTo>
                  <a:cubicBezTo>
                    <a:pt x="2588" y="6100"/>
                    <a:pt x="2896" y="5268"/>
                    <a:pt x="2896" y="4406"/>
                  </a:cubicBezTo>
                  <a:cubicBezTo>
                    <a:pt x="2865" y="3667"/>
                    <a:pt x="2804" y="2927"/>
                    <a:pt x="2773" y="2188"/>
                  </a:cubicBezTo>
                  <a:cubicBezTo>
                    <a:pt x="2742" y="1818"/>
                    <a:pt x="2681" y="955"/>
                    <a:pt x="2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7"/>
            <p:cNvSpPr/>
            <p:nvPr/>
          </p:nvSpPr>
          <p:spPr>
            <a:xfrm>
              <a:off x="3420875" y="2281475"/>
              <a:ext cx="44475" cy="67900"/>
            </a:xfrm>
            <a:custGeom>
              <a:avLst/>
              <a:gdLst/>
              <a:ahLst/>
              <a:cxnLst/>
              <a:rect l="l" t="t" r="r" b="b"/>
              <a:pathLst>
                <a:path w="1779" h="2716" extrusionOk="0">
                  <a:moveTo>
                    <a:pt x="916" y="1538"/>
                  </a:moveTo>
                  <a:cubicBezTo>
                    <a:pt x="1101" y="1538"/>
                    <a:pt x="1039" y="1846"/>
                    <a:pt x="977" y="1969"/>
                  </a:cubicBezTo>
                  <a:lnTo>
                    <a:pt x="947" y="2031"/>
                  </a:lnTo>
                  <a:cubicBezTo>
                    <a:pt x="916" y="2000"/>
                    <a:pt x="854" y="1938"/>
                    <a:pt x="823" y="1907"/>
                  </a:cubicBezTo>
                  <a:lnTo>
                    <a:pt x="823" y="1846"/>
                  </a:lnTo>
                  <a:cubicBezTo>
                    <a:pt x="823" y="1753"/>
                    <a:pt x="793" y="1538"/>
                    <a:pt x="916" y="1538"/>
                  </a:cubicBezTo>
                  <a:close/>
                  <a:moveTo>
                    <a:pt x="561" y="2046"/>
                  </a:moveTo>
                  <a:cubicBezTo>
                    <a:pt x="588" y="2065"/>
                    <a:pt x="615" y="2081"/>
                    <a:pt x="638" y="2092"/>
                  </a:cubicBezTo>
                  <a:lnTo>
                    <a:pt x="577" y="2061"/>
                  </a:lnTo>
                  <a:cubicBezTo>
                    <a:pt x="572" y="2056"/>
                    <a:pt x="566" y="2051"/>
                    <a:pt x="561" y="2046"/>
                  </a:cubicBezTo>
                  <a:close/>
                  <a:moveTo>
                    <a:pt x="1457" y="0"/>
                  </a:moveTo>
                  <a:cubicBezTo>
                    <a:pt x="1407" y="0"/>
                    <a:pt x="1359" y="28"/>
                    <a:pt x="1347" y="90"/>
                  </a:cubicBezTo>
                  <a:lnTo>
                    <a:pt x="1347" y="121"/>
                  </a:lnTo>
                  <a:cubicBezTo>
                    <a:pt x="1255" y="90"/>
                    <a:pt x="1193" y="59"/>
                    <a:pt x="1101" y="59"/>
                  </a:cubicBezTo>
                  <a:cubicBezTo>
                    <a:pt x="1086" y="57"/>
                    <a:pt x="1073" y="56"/>
                    <a:pt x="1060" y="56"/>
                  </a:cubicBezTo>
                  <a:cubicBezTo>
                    <a:pt x="843" y="56"/>
                    <a:pt x="755" y="285"/>
                    <a:pt x="638" y="459"/>
                  </a:cubicBezTo>
                  <a:cubicBezTo>
                    <a:pt x="454" y="706"/>
                    <a:pt x="269" y="983"/>
                    <a:pt x="330" y="1322"/>
                  </a:cubicBezTo>
                  <a:cubicBezTo>
                    <a:pt x="330" y="1445"/>
                    <a:pt x="392" y="1630"/>
                    <a:pt x="454" y="1753"/>
                  </a:cubicBezTo>
                  <a:lnTo>
                    <a:pt x="454" y="1784"/>
                  </a:lnTo>
                  <a:cubicBezTo>
                    <a:pt x="392" y="1815"/>
                    <a:pt x="392" y="1907"/>
                    <a:pt x="454" y="1938"/>
                  </a:cubicBezTo>
                  <a:cubicBezTo>
                    <a:pt x="463" y="1957"/>
                    <a:pt x="479" y="1977"/>
                    <a:pt x="498" y="1995"/>
                  </a:cubicBezTo>
                  <a:lnTo>
                    <a:pt x="498" y="1995"/>
                  </a:lnTo>
                  <a:cubicBezTo>
                    <a:pt x="467" y="1973"/>
                    <a:pt x="440" y="1955"/>
                    <a:pt x="423" y="1938"/>
                  </a:cubicBezTo>
                  <a:cubicBezTo>
                    <a:pt x="396" y="1911"/>
                    <a:pt x="363" y="1900"/>
                    <a:pt x="331" y="1900"/>
                  </a:cubicBezTo>
                  <a:cubicBezTo>
                    <a:pt x="253" y="1900"/>
                    <a:pt x="176" y="1965"/>
                    <a:pt x="176" y="2031"/>
                  </a:cubicBezTo>
                  <a:cubicBezTo>
                    <a:pt x="169" y="2028"/>
                    <a:pt x="162" y="2027"/>
                    <a:pt x="156" y="2027"/>
                  </a:cubicBezTo>
                  <a:cubicBezTo>
                    <a:pt x="71" y="2027"/>
                    <a:pt x="1" y="2192"/>
                    <a:pt x="115" y="2277"/>
                  </a:cubicBezTo>
                  <a:cubicBezTo>
                    <a:pt x="313" y="2418"/>
                    <a:pt x="485" y="2716"/>
                    <a:pt x="750" y="2716"/>
                  </a:cubicBezTo>
                  <a:cubicBezTo>
                    <a:pt x="774" y="2716"/>
                    <a:pt x="798" y="2713"/>
                    <a:pt x="823" y="2708"/>
                  </a:cubicBezTo>
                  <a:cubicBezTo>
                    <a:pt x="1101" y="2647"/>
                    <a:pt x="1316" y="2400"/>
                    <a:pt x="1470" y="2215"/>
                  </a:cubicBezTo>
                  <a:cubicBezTo>
                    <a:pt x="1717" y="1969"/>
                    <a:pt x="1778" y="1753"/>
                    <a:pt x="1748" y="1414"/>
                  </a:cubicBezTo>
                  <a:cubicBezTo>
                    <a:pt x="1748" y="1168"/>
                    <a:pt x="1717" y="921"/>
                    <a:pt x="1686" y="706"/>
                  </a:cubicBezTo>
                  <a:cubicBezTo>
                    <a:pt x="1655" y="644"/>
                    <a:pt x="1655" y="583"/>
                    <a:pt x="1624" y="521"/>
                  </a:cubicBezTo>
                  <a:lnTo>
                    <a:pt x="1624" y="459"/>
                  </a:lnTo>
                  <a:lnTo>
                    <a:pt x="1594" y="367"/>
                  </a:lnTo>
                  <a:cubicBezTo>
                    <a:pt x="1594" y="305"/>
                    <a:pt x="1594" y="213"/>
                    <a:pt x="1594" y="151"/>
                  </a:cubicBezTo>
                  <a:cubicBezTo>
                    <a:pt x="1612" y="59"/>
                    <a:pt x="1532" y="0"/>
                    <a:pt x="1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197;p57">
            <a:extLst>
              <a:ext uri="{FF2B5EF4-FFF2-40B4-BE49-F238E27FC236}">
                <a16:creationId xmlns:a16="http://schemas.microsoft.com/office/drawing/2014/main" id="{158CCBB9-E69C-9433-87BD-2EB183404C96}"/>
              </a:ext>
            </a:extLst>
          </p:cNvPr>
          <p:cNvGrpSpPr/>
          <p:nvPr/>
        </p:nvGrpSpPr>
        <p:grpSpPr>
          <a:xfrm>
            <a:off x="345173" y="1933125"/>
            <a:ext cx="513416" cy="484800"/>
            <a:chOff x="6549550" y="3713725"/>
            <a:chExt cx="351200" cy="331625"/>
          </a:xfrm>
        </p:grpSpPr>
        <p:sp>
          <p:nvSpPr>
            <p:cNvPr id="4" name="Google Shape;4198;p57">
              <a:extLst>
                <a:ext uri="{FF2B5EF4-FFF2-40B4-BE49-F238E27FC236}">
                  <a16:creationId xmlns:a16="http://schemas.microsoft.com/office/drawing/2014/main" id="{FBB0975E-3CB2-4D96-F800-226C0342C7FF}"/>
                </a:ext>
              </a:extLst>
            </p:cNvPr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199;p57">
              <a:extLst>
                <a:ext uri="{FF2B5EF4-FFF2-40B4-BE49-F238E27FC236}">
                  <a16:creationId xmlns:a16="http://schemas.microsoft.com/office/drawing/2014/main" id="{B4AA6F80-8F43-E3DA-EF1D-26D77CB81179}"/>
                </a:ext>
              </a:extLst>
            </p:cNvPr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197;p57">
            <a:extLst>
              <a:ext uri="{FF2B5EF4-FFF2-40B4-BE49-F238E27FC236}">
                <a16:creationId xmlns:a16="http://schemas.microsoft.com/office/drawing/2014/main" id="{6A228212-37E0-BC0A-E5EF-9DEEAC0A5C11}"/>
              </a:ext>
            </a:extLst>
          </p:cNvPr>
          <p:cNvGrpSpPr/>
          <p:nvPr/>
        </p:nvGrpSpPr>
        <p:grpSpPr>
          <a:xfrm>
            <a:off x="345173" y="2869138"/>
            <a:ext cx="513416" cy="484800"/>
            <a:chOff x="6549550" y="3713725"/>
            <a:chExt cx="351200" cy="331625"/>
          </a:xfrm>
        </p:grpSpPr>
        <p:sp>
          <p:nvSpPr>
            <p:cNvPr id="7" name="Google Shape;4198;p57">
              <a:extLst>
                <a:ext uri="{FF2B5EF4-FFF2-40B4-BE49-F238E27FC236}">
                  <a16:creationId xmlns:a16="http://schemas.microsoft.com/office/drawing/2014/main" id="{98FD5CC9-A03E-47F8-42F2-44E7D8855B00}"/>
                </a:ext>
              </a:extLst>
            </p:cNvPr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199;p57">
              <a:extLst>
                <a:ext uri="{FF2B5EF4-FFF2-40B4-BE49-F238E27FC236}">
                  <a16:creationId xmlns:a16="http://schemas.microsoft.com/office/drawing/2014/main" id="{240751EE-F065-3822-E4D5-B0DBFBD8E53B}"/>
                </a:ext>
              </a:extLst>
            </p:cNvPr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4197;p57">
            <a:extLst>
              <a:ext uri="{FF2B5EF4-FFF2-40B4-BE49-F238E27FC236}">
                <a16:creationId xmlns:a16="http://schemas.microsoft.com/office/drawing/2014/main" id="{28DA0809-C62A-72BE-D9B1-DB030F687964}"/>
              </a:ext>
            </a:extLst>
          </p:cNvPr>
          <p:cNvGrpSpPr/>
          <p:nvPr/>
        </p:nvGrpSpPr>
        <p:grpSpPr>
          <a:xfrm>
            <a:off x="360340" y="3827490"/>
            <a:ext cx="513416" cy="484800"/>
            <a:chOff x="6549550" y="3713725"/>
            <a:chExt cx="351200" cy="331625"/>
          </a:xfrm>
        </p:grpSpPr>
        <p:sp>
          <p:nvSpPr>
            <p:cNvPr id="10" name="Google Shape;4198;p57">
              <a:extLst>
                <a:ext uri="{FF2B5EF4-FFF2-40B4-BE49-F238E27FC236}">
                  <a16:creationId xmlns:a16="http://schemas.microsoft.com/office/drawing/2014/main" id="{A0978E97-949B-D8CE-A188-73C89E426DC1}"/>
                </a:ext>
              </a:extLst>
            </p:cNvPr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9;p57">
              <a:extLst>
                <a:ext uri="{FF2B5EF4-FFF2-40B4-BE49-F238E27FC236}">
                  <a16:creationId xmlns:a16="http://schemas.microsoft.com/office/drawing/2014/main" id="{53232C6C-0C27-1AA0-0FBC-06D92D25AD4E}"/>
                </a:ext>
              </a:extLst>
            </p:cNvPr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217;p57">
            <a:extLst>
              <a:ext uri="{FF2B5EF4-FFF2-40B4-BE49-F238E27FC236}">
                <a16:creationId xmlns:a16="http://schemas.microsoft.com/office/drawing/2014/main" id="{3A25E360-8BBD-B4E6-6C4B-75EC06E9570B}"/>
              </a:ext>
            </a:extLst>
          </p:cNvPr>
          <p:cNvSpPr txBox="1"/>
          <p:nvPr/>
        </p:nvSpPr>
        <p:spPr>
          <a:xfrm>
            <a:off x="341454" y="1882544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F</a:t>
            </a:r>
            <a:endParaRPr sz="3000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3" name="Google Shape;4217;p57">
            <a:extLst>
              <a:ext uri="{FF2B5EF4-FFF2-40B4-BE49-F238E27FC236}">
                <a16:creationId xmlns:a16="http://schemas.microsoft.com/office/drawing/2014/main" id="{797AAB1E-D272-A429-A396-C264F4B4502F}"/>
              </a:ext>
            </a:extLst>
          </p:cNvPr>
          <p:cNvSpPr txBox="1"/>
          <p:nvPr/>
        </p:nvSpPr>
        <p:spPr>
          <a:xfrm>
            <a:off x="351188" y="2819164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P</a:t>
            </a:r>
            <a:endParaRPr sz="3000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4" name="Google Shape;4217;p57">
            <a:extLst>
              <a:ext uri="{FF2B5EF4-FFF2-40B4-BE49-F238E27FC236}">
                <a16:creationId xmlns:a16="http://schemas.microsoft.com/office/drawing/2014/main" id="{079A9A12-9D85-E58C-CC4D-046C9BEDB448}"/>
              </a:ext>
            </a:extLst>
          </p:cNvPr>
          <p:cNvSpPr txBox="1"/>
          <p:nvPr/>
        </p:nvSpPr>
        <p:spPr>
          <a:xfrm>
            <a:off x="371067" y="3773190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P</a:t>
            </a:r>
            <a:endParaRPr sz="3000" dirty="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5" name="Google Shape;4214;p57">
            <a:extLst>
              <a:ext uri="{FF2B5EF4-FFF2-40B4-BE49-F238E27FC236}">
                <a16:creationId xmlns:a16="http://schemas.microsoft.com/office/drawing/2014/main" id="{F694339F-1879-EFEE-F686-B4AFDF31F126}"/>
              </a:ext>
            </a:extLst>
          </p:cNvPr>
          <p:cNvSpPr txBox="1"/>
          <p:nvPr/>
        </p:nvSpPr>
        <p:spPr>
          <a:xfrm>
            <a:off x="1021701" y="1891387"/>
            <a:ext cx="2762135" cy="22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altLang="zh-CN" sz="1400" dirty="0">
                <a:solidFill>
                  <a:srgbClr val="561645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Fueling Calculator</a:t>
            </a:r>
            <a:endParaRPr lang="en-US" altLang="zh-CN" sz="1400" dirty="0">
              <a:solidFill>
                <a:srgbClr val="561645"/>
              </a:solidFill>
            </a:endParaRPr>
          </a:p>
        </p:txBody>
      </p:sp>
      <p:sp>
        <p:nvSpPr>
          <p:cNvPr id="16" name="Google Shape;4214;p57">
            <a:extLst>
              <a:ext uri="{FF2B5EF4-FFF2-40B4-BE49-F238E27FC236}">
                <a16:creationId xmlns:a16="http://schemas.microsoft.com/office/drawing/2014/main" id="{2F0BA1A1-D053-6473-49D5-C7C43121F76F}"/>
              </a:ext>
            </a:extLst>
          </p:cNvPr>
          <p:cNvSpPr txBox="1"/>
          <p:nvPr/>
        </p:nvSpPr>
        <p:spPr>
          <a:xfrm>
            <a:off x="1008260" y="2835592"/>
            <a:ext cx="2762135" cy="22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altLang="zh-CN" sz="1400" dirty="0">
                <a:solidFill>
                  <a:srgbClr val="561645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Price Comparison Tool</a:t>
            </a:r>
            <a:endParaRPr lang="en-US" altLang="zh-CN" sz="1400" dirty="0">
              <a:solidFill>
                <a:srgbClr val="561645"/>
              </a:solidFill>
            </a:endParaRPr>
          </a:p>
        </p:txBody>
      </p:sp>
      <p:sp>
        <p:nvSpPr>
          <p:cNvPr id="17" name="Google Shape;4214;p57">
            <a:extLst>
              <a:ext uri="{FF2B5EF4-FFF2-40B4-BE49-F238E27FC236}">
                <a16:creationId xmlns:a16="http://schemas.microsoft.com/office/drawing/2014/main" id="{E79A403A-7AB7-A5EE-0503-9EF3005F07EB}"/>
              </a:ext>
            </a:extLst>
          </p:cNvPr>
          <p:cNvSpPr txBox="1"/>
          <p:nvPr/>
        </p:nvSpPr>
        <p:spPr>
          <a:xfrm>
            <a:off x="1017314" y="3786206"/>
            <a:ext cx="2762135" cy="22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sz="1400" dirty="0">
                <a:solidFill>
                  <a:srgbClr val="561645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Price Alerts</a:t>
            </a:r>
            <a:endParaRPr lang="en-US" altLang="zh-CN" sz="1400" dirty="0">
              <a:solidFill>
                <a:srgbClr val="561645"/>
              </a:solidFill>
            </a:endParaRPr>
          </a:p>
        </p:txBody>
      </p:sp>
      <p:sp>
        <p:nvSpPr>
          <p:cNvPr id="18" name="Google Shape;4210;p57">
            <a:extLst>
              <a:ext uri="{FF2B5EF4-FFF2-40B4-BE49-F238E27FC236}">
                <a16:creationId xmlns:a16="http://schemas.microsoft.com/office/drawing/2014/main" id="{CFBB78C5-C730-EEEE-ED7C-C96BA2F134B9}"/>
              </a:ext>
            </a:extLst>
          </p:cNvPr>
          <p:cNvSpPr txBox="1"/>
          <p:nvPr/>
        </p:nvSpPr>
        <p:spPr>
          <a:xfrm>
            <a:off x="1049668" y="2280073"/>
            <a:ext cx="3533286" cy="3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Font typeface="Arial"/>
              <a:buNone/>
            </a:pPr>
            <a:r>
              <a:rPr lang="en-US" altLang="zh-CN" sz="1200" dirty="0">
                <a:latin typeface="Andika"/>
                <a:ea typeface="Andika"/>
                <a:cs typeface="Andika"/>
              </a:rPr>
              <a:t>Enter budget or expected liters to compare values.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rgbClr val="561645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19" name="Google Shape;4210;p57">
            <a:extLst>
              <a:ext uri="{FF2B5EF4-FFF2-40B4-BE49-F238E27FC236}">
                <a16:creationId xmlns:a16="http://schemas.microsoft.com/office/drawing/2014/main" id="{5775CDB9-6DA5-B5DD-53CD-CDACCFE78986}"/>
              </a:ext>
            </a:extLst>
          </p:cNvPr>
          <p:cNvSpPr txBox="1"/>
          <p:nvPr/>
        </p:nvSpPr>
        <p:spPr>
          <a:xfrm>
            <a:off x="1016701" y="3228531"/>
            <a:ext cx="3533286" cy="3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altLang="zh-CN" sz="1200" dirty="0">
                <a:latin typeface="Andika"/>
                <a:ea typeface="Andika"/>
                <a:cs typeface="Andika"/>
              </a:rPr>
              <a:t>Compare price differences between different gas stations.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rgbClr val="561645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0" name="Google Shape;4210;p57">
            <a:extLst>
              <a:ext uri="{FF2B5EF4-FFF2-40B4-BE49-F238E27FC236}">
                <a16:creationId xmlns:a16="http://schemas.microsoft.com/office/drawing/2014/main" id="{974C0C5D-E13A-8469-250E-A20C4E632644}"/>
              </a:ext>
            </a:extLst>
          </p:cNvPr>
          <p:cNvSpPr txBox="1"/>
          <p:nvPr/>
        </p:nvSpPr>
        <p:spPr>
          <a:xfrm>
            <a:off x="1016701" y="4075387"/>
            <a:ext cx="3533286" cy="391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  <a:buFont typeface="Arial"/>
              <a:buNone/>
            </a:pPr>
            <a:r>
              <a:rPr lang="en-US" altLang="zh-CN" sz="1200" dirty="0">
                <a:latin typeface="Andika"/>
                <a:ea typeface="Andika"/>
                <a:cs typeface="Andika"/>
              </a:rPr>
              <a:t>Notify users when prices drop to set thresholds.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dirty="0">
              <a:solidFill>
                <a:srgbClr val="561645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21" name="Image 4" descr="preencoded.png">
            <a:extLst>
              <a:ext uri="{FF2B5EF4-FFF2-40B4-BE49-F238E27FC236}">
                <a16:creationId xmlns:a16="http://schemas.microsoft.com/office/drawing/2014/main" id="{3144FFC7-9F69-FFA7-E56E-5376DC8D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459" y="995994"/>
            <a:ext cx="4011226" cy="2897489"/>
          </a:xfrm>
          <a:prstGeom prst="rect">
            <a:avLst/>
          </a:prstGeom>
          <a:effectLst>
            <a:reflection stA="69000" endPos="9554" dist="508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45"/>
          <p:cNvSpPr txBox="1">
            <a:spLocks noGrp="1"/>
          </p:cNvSpPr>
          <p:nvPr>
            <p:ph type="title"/>
          </p:nvPr>
        </p:nvSpPr>
        <p:spPr>
          <a:xfrm>
            <a:off x="322775" y="7633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Style</a:t>
            </a:r>
            <a:endParaRPr dirty="0"/>
          </a:p>
        </p:txBody>
      </p:sp>
      <p:cxnSp>
        <p:nvCxnSpPr>
          <p:cNvPr id="3584" name="Google Shape;3584;p45"/>
          <p:cNvCxnSpPr/>
          <p:nvPr/>
        </p:nvCxnSpPr>
        <p:spPr>
          <a:xfrm>
            <a:off x="1478100" y="3909250"/>
            <a:ext cx="7714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5" name="Google Shape;3585;p45"/>
          <p:cNvSpPr txBox="1"/>
          <p:nvPr/>
        </p:nvSpPr>
        <p:spPr>
          <a:xfrm>
            <a:off x="707272" y="4037248"/>
            <a:ext cx="2336400" cy="38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700" dirty="0">
                <a:solidFill>
                  <a:srgbClr val="561645"/>
                </a:solidFill>
                <a:latin typeface="Righteous"/>
              </a:rPr>
              <a:t>Home Map View</a:t>
            </a:r>
          </a:p>
        </p:txBody>
      </p:sp>
      <p:sp>
        <p:nvSpPr>
          <p:cNvPr id="3586" name="Google Shape;3586;p45"/>
          <p:cNvSpPr txBox="1"/>
          <p:nvPr/>
        </p:nvSpPr>
        <p:spPr>
          <a:xfrm>
            <a:off x="707272" y="4492177"/>
            <a:ext cx="2336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Andika"/>
                <a:ea typeface="Andika"/>
                <a:cs typeface="Andika"/>
              </a:rPr>
              <a:t>Shows station locations and prices at a glance.</a:t>
            </a:r>
          </a:p>
        </p:txBody>
      </p:sp>
      <p:sp>
        <p:nvSpPr>
          <p:cNvPr id="3588" name="Google Shape;3588;p45"/>
          <p:cNvSpPr txBox="1"/>
          <p:nvPr/>
        </p:nvSpPr>
        <p:spPr>
          <a:xfrm>
            <a:off x="3403117" y="4486500"/>
            <a:ext cx="2336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en-US" altLang="zh-CN" dirty="0">
                <a:solidFill>
                  <a:schemeClr val="bg2"/>
                </a:solidFill>
                <a:latin typeface="Andika"/>
                <a:ea typeface="Andika"/>
                <a:cs typeface="Andika"/>
              </a:rPr>
              <a:t>Clean user input screen minimizing steps.</a:t>
            </a:r>
          </a:p>
        </p:txBody>
      </p:sp>
      <p:sp>
        <p:nvSpPr>
          <p:cNvPr id="3590" name="Google Shape;3590;p45"/>
          <p:cNvSpPr txBox="1"/>
          <p:nvPr/>
        </p:nvSpPr>
        <p:spPr>
          <a:xfrm>
            <a:off x="5861206" y="4507134"/>
            <a:ext cx="2802737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dirty="0">
                <a:solidFill>
                  <a:schemeClr val="bg2"/>
                </a:solidFill>
                <a:latin typeface="Andika"/>
                <a:ea typeface="Andika"/>
                <a:cs typeface="Andika"/>
              </a:rPr>
              <a:t>Shows different stations side by side for quick decisions.</a:t>
            </a:r>
          </a:p>
          <a:p>
            <a:pPr lvl="0" algn="ctr"/>
            <a:endParaRPr dirty="0">
              <a:solidFill>
                <a:schemeClr val="bg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3591" name="Google Shape;3591;p45"/>
          <p:cNvSpPr/>
          <p:nvPr/>
        </p:nvSpPr>
        <p:spPr>
          <a:xfrm>
            <a:off x="1772225" y="3786275"/>
            <a:ext cx="218400" cy="218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45"/>
          <p:cNvSpPr/>
          <p:nvPr/>
        </p:nvSpPr>
        <p:spPr>
          <a:xfrm>
            <a:off x="4462800" y="3800050"/>
            <a:ext cx="218400" cy="218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3" name="Google Shape;3593;p45"/>
          <p:cNvSpPr/>
          <p:nvPr/>
        </p:nvSpPr>
        <p:spPr>
          <a:xfrm>
            <a:off x="7153375" y="3781538"/>
            <a:ext cx="218400" cy="2184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4" name="Google Shape;3594;p45"/>
          <p:cNvGrpSpPr/>
          <p:nvPr/>
        </p:nvGrpSpPr>
        <p:grpSpPr>
          <a:xfrm>
            <a:off x="4304375" y="391875"/>
            <a:ext cx="971875" cy="444925"/>
            <a:chOff x="5149875" y="-114525"/>
            <a:chExt cx="971875" cy="444925"/>
          </a:xfrm>
        </p:grpSpPr>
        <p:sp>
          <p:nvSpPr>
            <p:cNvPr id="3595" name="Google Shape;3595;p45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6" name="Google Shape;3596;p45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597" name="Google Shape;3597;p45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45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45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45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5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5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03" name="Google Shape;3603;p45"/>
          <p:cNvGrpSpPr/>
          <p:nvPr/>
        </p:nvGrpSpPr>
        <p:grpSpPr>
          <a:xfrm>
            <a:off x="3912425" y="996013"/>
            <a:ext cx="1591750" cy="538225"/>
            <a:chOff x="5184025" y="-943075"/>
            <a:chExt cx="1591750" cy="538225"/>
          </a:xfrm>
        </p:grpSpPr>
        <p:sp>
          <p:nvSpPr>
            <p:cNvPr id="3604" name="Google Shape;3604;p4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586;p45">
            <a:extLst>
              <a:ext uri="{FF2B5EF4-FFF2-40B4-BE49-F238E27FC236}">
                <a16:creationId xmlns:a16="http://schemas.microsoft.com/office/drawing/2014/main" id="{394559DD-2436-F6F2-A11F-71FEBA8B393D}"/>
              </a:ext>
            </a:extLst>
          </p:cNvPr>
          <p:cNvSpPr txBox="1"/>
          <p:nvPr/>
        </p:nvSpPr>
        <p:spPr>
          <a:xfrm>
            <a:off x="337320" y="577626"/>
            <a:ext cx="7049000" cy="4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dirty="0">
                <a:solidFill>
                  <a:srgbClr val="561645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Clean and intuitive design, minimizing user input steps with clearly shown price comparisons.</a:t>
            </a:r>
            <a:endParaRPr lang="en-US" altLang="zh-CN" sz="1200" dirty="0">
              <a:solidFill>
                <a:srgbClr val="561645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61645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3" name="Image 0" descr="图表&#10;&#10;AI 生成的内容可能不正确。">
            <a:extLst>
              <a:ext uri="{FF2B5EF4-FFF2-40B4-BE49-F238E27FC236}">
                <a16:creationId xmlns:a16="http://schemas.microsoft.com/office/drawing/2014/main" id="{FF12D3DB-ED5E-E3C4-44B2-DCF31FC97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5" r="-535" b="10526"/>
          <a:stretch/>
        </p:blipFill>
        <p:spPr>
          <a:xfrm>
            <a:off x="1005921" y="836800"/>
            <a:ext cx="1739103" cy="2913242"/>
          </a:xfrm>
          <a:prstGeom prst="rect">
            <a:avLst/>
          </a:prstGeom>
        </p:spPr>
      </p:pic>
      <p:pic>
        <p:nvPicPr>
          <p:cNvPr id="4" name="图片 3" descr="图形用户界面, 文本, 应用程序, 聊天或短信&#10;&#10;AI 生成的内容可能不正确。">
            <a:extLst>
              <a:ext uri="{FF2B5EF4-FFF2-40B4-BE49-F238E27FC236}">
                <a16:creationId xmlns:a16="http://schemas.microsoft.com/office/drawing/2014/main" id="{BA9209E4-AEF5-80B7-8C72-C0538F0EA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8" r="193" b="10231"/>
          <a:stretch/>
        </p:blipFill>
        <p:spPr>
          <a:xfrm>
            <a:off x="3837222" y="836799"/>
            <a:ext cx="1498128" cy="2913239"/>
          </a:xfrm>
          <a:prstGeom prst="rect">
            <a:avLst/>
          </a:prstGeom>
        </p:spPr>
      </p:pic>
      <p:pic>
        <p:nvPicPr>
          <p:cNvPr id="5" name="图片 4" descr="图形用户界面, 文本, 应用程序, 聊天或短信&#10;&#10;AI 生成的内容可能不正确。">
            <a:extLst>
              <a:ext uri="{FF2B5EF4-FFF2-40B4-BE49-F238E27FC236}">
                <a16:creationId xmlns:a16="http://schemas.microsoft.com/office/drawing/2014/main" id="{E7EFACE3-0D02-ECE1-F929-C8F59951FF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995" r="1493" b="11086"/>
          <a:stretch/>
        </p:blipFill>
        <p:spPr>
          <a:xfrm>
            <a:off x="6420700" y="1073801"/>
            <a:ext cx="1600858" cy="2660399"/>
          </a:xfrm>
          <a:prstGeom prst="rect">
            <a:avLst/>
          </a:prstGeom>
        </p:spPr>
      </p:pic>
      <p:sp>
        <p:nvSpPr>
          <p:cNvPr id="6" name="Google Shape;3585;p45">
            <a:extLst>
              <a:ext uri="{FF2B5EF4-FFF2-40B4-BE49-F238E27FC236}">
                <a16:creationId xmlns:a16="http://schemas.microsoft.com/office/drawing/2014/main" id="{E2E511B8-6EE9-0826-E85B-B2B2C38AAEB7}"/>
              </a:ext>
            </a:extLst>
          </p:cNvPr>
          <p:cNvSpPr txBox="1"/>
          <p:nvPr/>
        </p:nvSpPr>
        <p:spPr>
          <a:xfrm>
            <a:off x="3403800" y="4065113"/>
            <a:ext cx="2336400" cy="38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en-US" altLang="zh-CN" sz="1700" dirty="0">
                <a:solidFill>
                  <a:srgbClr val="561645"/>
                </a:solidFill>
                <a:latin typeface="Righteous"/>
              </a:rPr>
              <a:t>Calculator Interface</a:t>
            </a:r>
          </a:p>
        </p:txBody>
      </p:sp>
      <p:sp>
        <p:nvSpPr>
          <p:cNvPr id="7" name="Google Shape;3585;p45">
            <a:extLst>
              <a:ext uri="{FF2B5EF4-FFF2-40B4-BE49-F238E27FC236}">
                <a16:creationId xmlns:a16="http://schemas.microsoft.com/office/drawing/2014/main" id="{8205A369-6994-AE84-9662-4100F5B78230}"/>
              </a:ext>
            </a:extLst>
          </p:cNvPr>
          <p:cNvSpPr txBox="1"/>
          <p:nvPr/>
        </p:nvSpPr>
        <p:spPr>
          <a:xfrm>
            <a:off x="5740739" y="4059979"/>
            <a:ext cx="3043672" cy="387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700" dirty="0">
                <a:solidFill>
                  <a:srgbClr val="561645"/>
                </a:solidFill>
                <a:latin typeface="Righteous"/>
              </a:rPr>
              <a:t>Comparison Results</a:t>
            </a:r>
          </a:p>
          <a:p>
            <a:pPr algn="ctr"/>
            <a:endParaRPr lang="en-US" altLang="zh-CN" sz="1700" dirty="0">
              <a:solidFill>
                <a:srgbClr val="561645"/>
              </a:solidFill>
              <a:latin typeface="Righteou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>
            <a:extLst>
              <a:ext uri="{FF2B5EF4-FFF2-40B4-BE49-F238E27FC236}">
                <a16:creationId xmlns:a16="http://schemas.microsoft.com/office/drawing/2014/main" id="{B4943A02-E154-BCD6-248F-AC798631D406}"/>
              </a:ext>
            </a:extLst>
          </p:cNvPr>
          <p:cNvSpPr/>
          <p:nvPr/>
        </p:nvSpPr>
        <p:spPr>
          <a:xfrm>
            <a:off x="6294613" y="2442483"/>
            <a:ext cx="2114729" cy="1927397"/>
          </a:xfrm>
          <a:prstGeom prst="round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6BA387C-121A-FBA5-71FC-62B34769EEE4}"/>
              </a:ext>
            </a:extLst>
          </p:cNvPr>
          <p:cNvSpPr/>
          <p:nvPr/>
        </p:nvSpPr>
        <p:spPr>
          <a:xfrm>
            <a:off x="3614698" y="2431445"/>
            <a:ext cx="2164800" cy="1949475"/>
          </a:xfrm>
          <a:prstGeom prst="round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9D35AF7D-0FFA-023A-2299-D13601E0A0EF}"/>
              </a:ext>
            </a:extLst>
          </p:cNvPr>
          <p:cNvSpPr/>
          <p:nvPr/>
        </p:nvSpPr>
        <p:spPr>
          <a:xfrm>
            <a:off x="480006" y="2453521"/>
            <a:ext cx="2164800" cy="1916359"/>
          </a:xfrm>
          <a:prstGeom prst="round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7" name="Google Shape;3707;p48"/>
          <p:cNvSpPr txBox="1">
            <a:spLocks noGrp="1"/>
          </p:cNvSpPr>
          <p:nvPr>
            <p:ph type="title"/>
          </p:nvPr>
        </p:nvSpPr>
        <p:spPr>
          <a:xfrm>
            <a:off x="583086" y="1374559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Saving Money</a:t>
            </a:r>
            <a:endParaRPr sz="1600" dirty="0"/>
          </a:p>
        </p:txBody>
      </p:sp>
      <p:sp>
        <p:nvSpPr>
          <p:cNvPr id="3708" name="Google Shape;3708;p48"/>
          <p:cNvSpPr txBox="1">
            <a:spLocks noGrp="1"/>
          </p:cNvSpPr>
          <p:nvPr>
            <p:ph type="subTitle" idx="1"/>
          </p:nvPr>
        </p:nvSpPr>
        <p:spPr>
          <a:xfrm>
            <a:off x="583086" y="1730214"/>
            <a:ext cx="2708974" cy="403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buClr>
                <a:srgbClr val="000000"/>
              </a:buClr>
              <a:buSzPts val="1100"/>
            </a:pPr>
            <a:r>
              <a:rPr lang="en-US" altLang="zh-CN" dirty="0">
                <a:solidFill>
                  <a:srgbClr val="000000"/>
                </a:solidFill>
              </a:rPr>
              <a:t>5%-10% savings per refueling</a:t>
            </a:r>
          </a:p>
        </p:txBody>
      </p:sp>
      <p:sp>
        <p:nvSpPr>
          <p:cNvPr id="3712" name="Google Shape;3712;p48"/>
          <p:cNvSpPr txBox="1">
            <a:spLocks noGrp="1"/>
          </p:cNvSpPr>
          <p:nvPr>
            <p:ph type="subTitle" idx="5"/>
          </p:nvPr>
        </p:nvSpPr>
        <p:spPr>
          <a:xfrm>
            <a:off x="599189" y="3406183"/>
            <a:ext cx="1926434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Government data lacks real-time discount and promotional pricing.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3713" name="Google Shape;3713;p48"/>
          <p:cNvSpPr txBox="1">
            <a:spLocks noGrp="1"/>
          </p:cNvSpPr>
          <p:nvPr>
            <p:ph type="title" idx="6"/>
          </p:nvPr>
        </p:nvSpPr>
        <p:spPr>
          <a:xfrm>
            <a:off x="191680" y="1534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dirty="0"/>
              <a:t>Impact and Limitations</a:t>
            </a: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AAE2D99-49D4-5D6D-B0B5-A40E9D146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46" y="7395925"/>
            <a:ext cx="566976" cy="566976"/>
          </a:xfrm>
          <a:prstGeom prst="rect">
            <a:avLst/>
          </a:prstGeom>
        </p:spPr>
      </p:pic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B51C330-038C-742D-0D94-8F46466A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64" y="978515"/>
            <a:ext cx="454594" cy="454594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495D147-93F9-6C28-B6C0-14FB419BD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47" y="1004296"/>
            <a:ext cx="403033" cy="403033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9DB07983-7B30-37F0-C702-E1FB5B926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82" y="978515"/>
            <a:ext cx="454594" cy="454594"/>
          </a:xfrm>
          <a:prstGeom prst="rect">
            <a:avLst/>
          </a:prstGeom>
        </p:spPr>
      </p:pic>
      <p:sp>
        <p:nvSpPr>
          <p:cNvPr id="6" name="Google Shape;3707;p48">
            <a:extLst>
              <a:ext uri="{FF2B5EF4-FFF2-40B4-BE49-F238E27FC236}">
                <a16:creationId xmlns:a16="http://schemas.microsoft.com/office/drawing/2014/main" id="{E1E74CB3-4F70-E75C-0F45-EE542A062085}"/>
              </a:ext>
            </a:extLst>
          </p:cNvPr>
          <p:cNvSpPr txBox="1">
            <a:spLocks/>
          </p:cNvSpPr>
          <p:nvPr/>
        </p:nvSpPr>
        <p:spPr>
          <a:xfrm>
            <a:off x="3733881" y="1374558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2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sz="1600" dirty="0"/>
              <a:t>Increased Efficiency</a:t>
            </a:r>
            <a:endParaRPr lang="en" sz="1600" dirty="0"/>
          </a:p>
        </p:txBody>
      </p:sp>
      <p:sp>
        <p:nvSpPr>
          <p:cNvPr id="11" name="Google Shape;3707;p48">
            <a:extLst>
              <a:ext uri="{FF2B5EF4-FFF2-40B4-BE49-F238E27FC236}">
                <a16:creationId xmlns:a16="http://schemas.microsoft.com/office/drawing/2014/main" id="{FEDD4AD3-A0FE-24CE-4109-D2972E7F632B}"/>
              </a:ext>
            </a:extLst>
          </p:cNvPr>
          <p:cNvSpPr txBox="1">
            <a:spLocks/>
          </p:cNvSpPr>
          <p:nvPr/>
        </p:nvSpPr>
        <p:spPr>
          <a:xfrm>
            <a:off x="6388761" y="1371344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ighteous"/>
              <a:buNone/>
              <a:defRPr sz="2200" b="0" i="0" u="none" strike="noStrike" cap="none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zh-CN" sz="1600" dirty="0"/>
              <a:t>Increased Efficiency</a:t>
            </a:r>
            <a:endParaRPr lang="en" sz="1600" dirty="0"/>
          </a:p>
        </p:txBody>
      </p:sp>
      <p:sp>
        <p:nvSpPr>
          <p:cNvPr id="12" name="Google Shape;3708;p48">
            <a:extLst>
              <a:ext uri="{FF2B5EF4-FFF2-40B4-BE49-F238E27FC236}">
                <a16:creationId xmlns:a16="http://schemas.microsoft.com/office/drawing/2014/main" id="{11C098C2-A114-6AD4-AB5B-D1AC6AF403BA}"/>
              </a:ext>
            </a:extLst>
          </p:cNvPr>
          <p:cNvSpPr txBox="1">
            <a:spLocks/>
          </p:cNvSpPr>
          <p:nvPr/>
        </p:nvSpPr>
        <p:spPr>
          <a:xfrm>
            <a:off x="3733881" y="1825938"/>
            <a:ext cx="2052599" cy="40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buClr>
                <a:srgbClr val="000000"/>
              </a:buClr>
              <a:buSzPts val="1100"/>
              <a:buFont typeface="Arial"/>
            </a:pPr>
            <a:r>
              <a:rPr lang="en-US" altLang="zh-CN" dirty="0">
                <a:solidFill>
                  <a:srgbClr val="000000"/>
                </a:solidFill>
                <a:sym typeface="Arial"/>
              </a:rPr>
              <a:t>Less time finding and </a:t>
            </a:r>
          </a:p>
          <a:p>
            <a:pPr marL="0" indent="0" algn="l">
              <a:buClr>
                <a:srgbClr val="000000"/>
              </a:buClr>
              <a:buSzPts val="1100"/>
              <a:buFont typeface="Arial"/>
            </a:pPr>
            <a:r>
              <a:rPr lang="en-US" altLang="zh-CN" dirty="0">
                <a:solidFill>
                  <a:srgbClr val="000000"/>
                </a:solidFill>
                <a:sym typeface="Arial"/>
              </a:rPr>
              <a:t>comparing stations</a:t>
            </a:r>
          </a:p>
        </p:txBody>
      </p:sp>
      <p:sp>
        <p:nvSpPr>
          <p:cNvPr id="13" name="Google Shape;3708;p48">
            <a:extLst>
              <a:ext uri="{FF2B5EF4-FFF2-40B4-BE49-F238E27FC236}">
                <a16:creationId xmlns:a16="http://schemas.microsoft.com/office/drawing/2014/main" id="{FC3F7353-DEAA-3DF8-F077-BB3B719C7932}"/>
              </a:ext>
            </a:extLst>
          </p:cNvPr>
          <p:cNvSpPr txBox="1">
            <a:spLocks/>
          </p:cNvSpPr>
          <p:nvPr/>
        </p:nvSpPr>
        <p:spPr>
          <a:xfrm>
            <a:off x="6388761" y="1825938"/>
            <a:ext cx="2684119" cy="40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buClr>
                <a:srgbClr val="000000"/>
              </a:buClr>
              <a:buSzPts val="1100"/>
            </a:pPr>
            <a:r>
              <a:rPr lang="en-US" altLang="zh-CN" dirty="0">
                <a:solidFill>
                  <a:srgbClr val="000000"/>
                </a:solidFill>
              </a:rPr>
              <a:t>Based on clear data-driven comparisons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C3D9388C-5F8A-BFEE-EC80-EE5FAEDCC9C3}"/>
              </a:ext>
            </a:extLst>
          </p:cNvPr>
          <p:cNvSpPr/>
          <p:nvPr/>
        </p:nvSpPr>
        <p:spPr>
          <a:xfrm>
            <a:off x="480006" y="2453521"/>
            <a:ext cx="2164800" cy="7877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Google Shape;3712;p48">
            <a:extLst>
              <a:ext uri="{FF2B5EF4-FFF2-40B4-BE49-F238E27FC236}">
                <a16:creationId xmlns:a16="http://schemas.microsoft.com/office/drawing/2014/main" id="{85B57969-6978-4146-2FA6-CCE06120472E}"/>
              </a:ext>
            </a:extLst>
          </p:cNvPr>
          <p:cNvSpPr txBox="1">
            <a:spLocks/>
          </p:cNvSpPr>
          <p:nvPr/>
        </p:nvSpPr>
        <p:spPr>
          <a:xfrm>
            <a:off x="3733881" y="3407279"/>
            <a:ext cx="21648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User reviews are unstructured and may introduce subjective bias.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17" name="Google Shape;3712;p48">
            <a:extLst>
              <a:ext uri="{FF2B5EF4-FFF2-40B4-BE49-F238E27FC236}">
                <a16:creationId xmlns:a16="http://schemas.microsoft.com/office/drawing/2014/main" id="{D797B830-A25F-96A7-FFA3-20079C996C5E}"/>
              </a:ext>
            </a:extLst>
          </p:cNvPr>
          <p:cNvSpPr txBox="1">
            <a:spLocks/>
          </p:cNvSpPr>
          <p:nvPr/>
        </p:nvSpPr>
        <p:spPr>
          <a:xfrm>
            <a:off x="6388761" y="3426072"/>
            <a:ext cx="21648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Limited data on special fuel availability in remote areas.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3710" name="Google Shape;3710;p48"/>
          <p:cNvSpPr txBox="1">
            <a:spLocks noGrp="1"/>
          </p:cNvSpPr>
          <p:nvPr>
            <p:ph type="subTitle" idx="3"/>
          </p:nvPr>
        </p:nvSpPr>
        <p:spPr>
          <a:xfrm>
            <a:off x="599190" y="2621800"/>
            <a:ext cx="1926434" cy="403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" altLang="zh-CN" b="0" i="0" u="none" strike="noStrike" dirty="0">
                <a:solidFill>
                  <a:srgbClr val="F2F2F2"/>
                </a:solidFill>
                <a:effectLst/>
                <a:latin typeface="-webkit-standard"/>
              </a:rPr>
              <a:t>Lack of Real-Time Pricing Data</a:t>
            </a:r>
            <a:endParaRPr lang="en-US" altLang="zh-CN" sz="1400" dirty="0">
              <a:solidFill>
                <a:srgbClr val="F2F2F2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C92BBFF-2496-205F-E51A-8F7DF852D3E8}"/>
              </a:ext>
            </a:extLst>
          </p:cNvPr>
          <p:cNvSpPr/>
          <p:nvPr/>
        </p:nvSpPr>
        <p:spPr>
          <a:xfrm>
            <a:off x="3614698" y="2428335"/>
            <a:ext cx="2164800" cy="7877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Google Shape;3710;p48">
            <a:extLst>
              <a:ext uri="{FF2B5EF4-FFF2-40B4-BE49-F238E27FC236}">
                <a16:creationId xmlns:a16="http://schemas.microsoft.com/office/drawing/2014/main" id="{897F3902-CCF0-9078-D049-B741AD348411}"/>
              </a:ext>
            </a:extLst>
          </p:cNvPr>
          <p:cNvSpPr txBox="1">
            <a:spLocks/>
          </p:cNvSpPr>
          <p:nvPr/>
        </p:nvSpPr>
        <p:spPr>
          <a:xfrm>
            <a:off x="3733881" y="2621800"/>
            <a:ext cx="1926434" cy="40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" altLang="zh-CN" b="0" i="0" u="none" strike="noStrike" dirty="0">
                <a:solidFill>
                  <a:srgbClr val="F2F2F2"/>
                </a:solidFill>
                <a:effectLst/>
                <a:latin typeface="-webkit-standard"/>
              </a:rPr>
              <a:t>Subjectivity in User Reviews</a:t>
            </a:r>
            <a:endParaRPr lang="en-US" altLang="zh-CN" sz="1400" dirty="0">
              <a:solidFill>
                <a:srgbClr val="F2F2F2"/>
              </a:solidFill>
            </a:endParaRP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6B006538-0CE5-307D-C8C6-C6A3FF2AB827}"/>
              </a:ext>
            </a:extLst>
          </p:cNvPr>
          <p:cNvSpPr/>
          <p:nvPr/>
        </p:nvSpPr>
        <p:spPr>
          <a:xfrm>
            <a:off x="6294613" y="2442483"/>
            <a:ext cx="2114729" cy="7877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Google Shape;3710;p48">
            <a:extLst>
              <a:ext uri="{FF2B5EF4-FFF2-40B4-BE49-F238E27FC236}">
                <a16:creationId xmlns:a16="http://schemas.microsoft.com/office/drawing/2014/main" id="{21FF9C8D-8EBA-535E-E4EF-91B2403E918B}"/>
              </a:ext>
            </a:extLst>
          </p:cNvPr>
          <p:cNvSpPr txBox="1">
            <a:spLocks/>
          </p:cNvSpPr>
          <p:nvPr/>
        </p:nvSpPr>
        <p:spPr>
          <a:xfrm>
            <a:off x="6388761" y="2621800"/>
            <a:ext cx="1926434" cy="40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" altLang="zh-CN" b="0" i="0" u="none" strike="noStrike" dirty="0">
                <a:solidFill>
                  <a:srgbClr val="F2F2F2"/>
                </a:solidFill>
                <a:effectLst/>
                <a:latin typeface="-webkit-standard"/>
              </a:rPr>
              <a:t>Incomplete Data on Special Fuel Availability</a:t>
            </a:r>
            <a:endParaRPr lang="en-US" altLang="zh-CN" sz="1400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47"/>
          <p:cNvSpPr txBox="1">
            <a:spLocks noGrp="1"/>
          </p:cNvSpPr>
          <p:nvPr>
            <p:ph type="title"/>
          </p:nvPr>
        </p:nvSpPr>
        <p:spPr>
          <a:xfrm>
            <a:off x="713225" y="856575"/>
            <a:ext cx="4653600" cy="25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ic Gas Station Advertising Plan by Slidesgo">
  <a:themeElements>
    <a:clrScheme name="Simple Light">
      <a:dk1>
        <a:srgbClr val="561645"/>
      </a:dk1>
      <a:lt1>
        <a:srgbClr val="BD0045"/>
      </a:lt1>
      <a:dk2>
        <a:srgbClr val="000000"/>
      </a:dk2>
      <a:lt2>
        <a:srgbClr val="FFFFFF"/>
      </a:lt2>
      <a:accent1>
        <a:srgbClr val="EC3437"/>
      </a:accent1>
      <a:accent2>
        <a:srgbClr val="BD0045"/>
      </a:accent2>
      <a:accent3>
        <a:srgbClr val="FFD7CF"/>
      </a:accent3>
      <a:accent4>
        <a:srgbClr val="FFA200"/>
      </a:accent4>
      <a:accent5>
        <a:srgbClr val="FFDB1E"/>
      </a:accent5>
      <a:accent6>
        <a:srgbClr val="C1D8FF"/>
      </a:accent6>
      <a:hlink>
        <a:srgbClr val="EC3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483</Words>
  <Application>Microsoft Office PowerPoint</Application>
  <PresentationFormat>全屏显示(16:9)</PresentationFormat>
  <Paragraphs>81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Andika</vt:lpstr>
      <vt:lpstr>-webkit-standard</vt:lpstr>
      <vt:lpstr>Fraunces Medium</vt:lpstr>
      <vt:lpstr>Montserrat SemiBold</vt:lpstr>
      <vt:lpstr>Arial</vt:lpstr>
      <vt:lpstr>Righteous</vt:lpstr>
      <vt:lpstr>Epilogue</vt:lpstr>
      <vt:lpstr>Classic Gas Station Advertising Plan by Slidesgo</vt:lpstr>
      <vt:lpstr>From Data to Design: Enhancing Fuel Decision- Making in Queensland</vt:lpstr>
      <vt:lpstr>Dataset Selection</vt:lpstr>
      <vt:lpstr>International-Local Correlation</vt:lpstr>
      <vt:lpstr>Compare Prices</vt:lpstr>
      <vt:lpstr>Problems to Solve</vt:lpstr>
      <vt:lpstr>Our Solution</vt:lpstr>
      <vt:lpstr>Design Style</vt:lpstr>
      <vt:lpstr>Saving Money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xuan xuan</dc:creator>
  <cp:lastModifiedBy>xuan xuan</cp:lastModifiedBy>
  <cp:revision>4</cp:revision>
  <dcterms:modified xsi:type="dcterms:W3CDTF">2025-04-09T11:27:13Z</dcterms:modified>
</cp:coreProperties>
</file>