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C888-43E8-C94E-86C4-AB4CC051B83A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5BD3-19CF-E346-8BD1-E0626F81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previewtemplate?id=1c6_00be8XkoQBY1SpygHZViNZQRXxK9H0kPgGZiG6As&amp;mode=publi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 one or two paragraphs what your system will be able to do when it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 requirements for your minimum viable product in bullet point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template at:</a:t>
            </a:r>
          </a:p>
          <a:p>
            <a:r>
              <a:rPr lang="en-US" dirty="0" smtClean="0">
                <a:hlinkClick r:id="rId2"/>
              </a:rPr>
              <a:t>https://drive.google.com/previewtemplate?id=1c6_00be8XkoQBY1SpygHZViNZQRXxK9H0kPgGZiG6As&amp;mode=public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6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attached Product Backlog template and insert here. Use multiple slides </a:t>
            </a:r>
            <a:r>
              <a:rPr lang="en-US" smtClean="0"/>
              <a:t>if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 Name</vt:lpstr>
      <vt:lpstr>Vision</vt:lpstr>
      <vt:lpstr>Requirements</vt:lpstr>
      <vt:lpstr>Story Wall</vt:lpstr>
      <vt:lpstr>Product Backlog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Ravi Starzl</dc:creator>
  <cp:lastModifiedBy>Ravi Starzl</cp:lastModifiedBy>
  <cp:revision>4</cp:revision>
  <dcterms:created xsi:type="dcterms:W3CDTF">2014-11-10T15:42:20Z</dcterms:created>
  <dcterms:modified xsi:type="dcterms:W3CDTF">2014-11-10T16:03:32Z</dcterms:modified>
</cp:coreProperties>
</file>