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6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5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D043-1E31-C240-AF90-A16C65ED7318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FD72-8742-3249-8137-DBA8155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previewtemplate?id=1c6_00be8XkoQBY1SpygHZViNZQRXxK9H0kPgGZiG6As&amp;mode=publ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Sprint Backlog (One for each team member)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provided Sprint Backlog and Daily </a:t>
            </a:r>
            <a:r>
              <a:rPr lang="en-US" dirty="0" err="1" smtClean="0"/>
              <a:t>Burndown</a:t>
            </a:r>
            <a:r>
              <a:rPr lang="en-US" dirty="0" smtClean="0"/>
              <a:t> Template and insert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5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Sprint </a:t>
            </a:r>
            <a:r>
              <a:rPr lang="en-US" dirty="0" err="1" smtClean="0"/>
              <a:t>Burndown</a:t>
            </a:r>
            <a:r>
              <a:rPr lang="en-US" dirty="0" smtClean="0"/>
              <a:t> Chart </a:t>
            </a:r>
            <a:r>
              <a:rPr lang="en-US" dirty="0" smtClean="0"/>
              <a:t>(One for each team member)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provided Sprint Backlog and Daily </a:t>
            </a:r>
            <a:r>
              <a:rPr lang="en-US" dirty="0" err="1" smtClean="0"/>
              <a:t>Burndown</a:t>
            </a:r>
            <a:r>
              <a:rPr lang="en-US" dirty="0" smtClean="0"/>
              <a:t> Template and insert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Sprint Retrospective (For whole team)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retrospective template provided and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4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Sprint Backlog </a:t>
            </a:r>
            <a:r>
              <a:rPr lang="en-US" dirty="0" smtClean="0"/>
              <a:t>(One for each team member)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provided Sprint Backlog and Daily </a:t>
            </a:r>
            <a:r>
              <a:rPr lang="en-US" dirty="0" err="1" smtClean="0"/>
              <a:t>Burndown</a:t>
            </a:r>
            <a:r>
              <a:rPr lang="en-US" dirty="0" smtClean="0"/>
              <a:t> Template and insert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9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template at:</a:t>
            </a:r>
          </a:p>
          <a:p>
            <a:r>
              <a:rPr lang="en-US" dirty="0" smtClean="0">
                <a:hlinkClick r:id="rId2"/>
              </a:rPr>
              <a:t>https://drive.google.com/previewtemplate?id=1c6_00be8XkoQBY1SpygHZViNZQRXxK9H0kPgGZiG6As&amp;mode=public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6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Name</vt:lpstr>
      <vt:lpstr>Prior Sprint Backlog (One for each team member)</vt:lpstr>
      <vt:lpstr>Prior Sprint Burndown Chart (One for each team member)</vt:lpstr>
      <vt:lpstr>Prior Sprint Retrospective (For whole team)</vt:lpstr>
      <vt:lpstr>Next Sprint Backlog (One for each team member)</vt:lpstr>
      <vt:lpstr>Story Wall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Ravi Starzl</dc:creator>
  <cp:lastModifiedBy>Ravi Starzl</cp:lastModifiedBy>
  <cp:revision>5</cp:revision>
  <dcterms:created xsi:type="dcterms:W3CDTF">2014-11-10T15:44:57Z</dcterms:created>
  <dcterms:modified xsi:type="dcterms:W3CDTF">2014-11-10T16:17:34Z</dcterms:modified>
</cp:coreProperties>
</file>