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26" r:id="rId3"/>
    <p:sldId id="328" r:id="rId4"/>
    <p:sldId id="329" r:id="rId5"/>
    <p:sldId id="331" r:id="rId6"/>
    <p:sldId id="332" r:id="rId7"/>
    <p:sldId id="333" r:id="rId8"/>
  </p:sldIdLst>
  <p:sldSz cx="9144000" cy="5715000" type="screen16x1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49" autoAdjust="0"/>
  </p:normalViewPr>
  <p:slideViewPr>
    <p:cSldViewPr>
      <p:cViewPr varScale="1">
        <p:scale>
          <a:sx n="84" d="100"/>
          <a:sy n="84" d="100"/>
        </p:scale>
        <p:origin x="-84" y="-31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86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10C4A-BB49-4200-AC9A-7C9419AEE8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7F6E6-DD07-4F57-8819-818C84C0281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39E67-F260-4FE4-946E-AF2CBB20B2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ED502-7595-4248-B265-B20EF083C38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flipH="1">
            <a:off x="2667000" y="0"/>
            <a:ext cx="6477000" cy="5715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1043" tIns="40522" rIns="81043" bIns="4052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16200000">
            <a:off x="-190500" y="2857500"/>
            <a:ext cx="5715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81043" tIns="40522" rIns="81043" bIns="40522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ctrTitle"/>
          </p:nvPr>
        </p:nvSpPr>
        <p:spPr>
          <a:xfrm>
            <a:off x="3366868" y="444500"/>
            <a:ext cx="5105400" cy="2390140"/>
          </a:xfrm>
        </p:spPr>
        <p:txBody>
          <a:bodyPr lIns="40522" tIns="0" rIns="40522">
            <a:noAutofit/>
          </a:bodyPr>
          <a:lstStyle>
            <a:lvl1pPr algn="r">
              <a:defRPr sz="37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5" name="副标题 24"/>
          <p:cNvSpPr>
            <a:spLocks noGrp="1"/>
          </p:cNvSpPr>
          <p:nvPr>
            <p:ph type="subTitle" idx="1"/>
          </p:nvPr>
        </p:nvSpPr>
        <p:spPr>
          <a:xfrm>
            <a:off x="3354442" y="2949887"/>
            <a:ext cx="5114778" cy="917707"/>
          </a:xfrm>
        </p:spPr>
        <p:txBody>
          <a:bodyPr lIns="40522" tIns="0" rIns="40522" bIns="0"/>
          <a:lstStyle>
            <a:lvl1pPr marL="0" indent="0" algn="r">
              <a:buNone/>
              <a:defRPr sz="1900">
                <a:solidFill>
                  <a:srgbClr val="FFFFFF"/>
                </a:solidFill>
                <a:effectLst/>
              </a:defRPr>
            </a:lvl1pPr>
            <a:lvl2pPr marL="405130" indent="0" algn="ctr">
              <a:buNone/>
            </a:lvl2pPr>
            <a:lvl3pPr marL="810260" indent="0" algn="ctr">
              <a:buNone/>
            </a:lvl3pPr>
            <a:lvl4pPr marL="1215390" indent="0" algn="ctr">
              <a:buNone/>
            </a:lvl4pPr>
            <a:lvl5pPr marL="1621155" indent="0" algn="ctr">
              <a:buNone/>
            </a:lvl5pPr>
            <a:lvl6pPr marL="2026285" indent="0" algn="ctr">
              <a:buNone/>
            </a:lvl6pPr>
            <a:lvl7pPr marL="2431415" indent="0" algn="ctr">
              <a:buNone/>
            </a:lvl7pPr>
            <a:lvl8pPr marL="2836545" indent="0" algn="ctr">
              <a:buNone/>
            </a:lvl8pPr>
            <a:lvl9pPr marL="3241675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1" name="日期占位符 30"/>
          <p:cNvSpPr>
            <a:spLocks noGrp="1"/>
          </p:cNvSpPr>
          <p:nvPr>
            <p:ph type="dt" sz="half" idx="10"/>
          </p:nvPr>
        </p:nvSpPr>
        <p:spPr>
          <a:xfrm>
            <a:off x="5871224" y="5464955"/>
            <a:ext cx="2002464" cy="189085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</a:lstStyle>
          <a:p>
            <a:fld id="{5951994B-F22F-4A6D-8D8D-0E517FA071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1"/>
          </p:nvPr>
        </p:nvSpPr>
        <p:spPr>
          <a:xfrm>
            <a:off x="2819401" y="5464955"/>
            <a:ext cx="2927722" cy="1905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7880884" y="5463540"/>
            <a:ext cx="588336" cy="1905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</a:lstStyle>
          <a:p>
            <a:fld id="{34327577-59CA-44D6-AE18-D418DD631179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994B-F22F-4A6D-8D8D-0E517FA071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27577-59CA-44D6-AE18-D418DD6311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29130"/>
            <a:ext cx="1524000" cy="4876271"/>
          </a:xfrm>
        </p:spPr>
        <p:txBody>
          <a:bodyPr vert="eaVert"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70"/>
            <a:ext cx="6019800" cy="4876271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242816" y="5464955"/>
            <a:ext cx="2002464" cy="189085"/>
          </a:xfrm>
        </p:spPr>
        <p:txBody>
          <a:bodyPr/>
          <a:lstStyle/>
          <a:p>
            <a:fld id="{5951994B-F22F-4A6D-8D8D-0E517FA071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0" y="5463540"/>
            <a:ext cx="3657600" cy="1905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254496" y="5461000"/>
            <a:ext cx="588336" cy="1905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327577-59CA-44D6-AE18-D418DD6311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11560" y="1897393"/>
            <a:ext cx="7854696" cy="780087"/>
          </a:xfrm>
        </p:spPr>
        <p:txBody>
          <a:bodyPr lIns="0" rIns="18287">
            <a:normAutofit/>
          </a:bodyPr>
          <a:lstStyle>
            <a:lvl1pPr marL="0" marR="45720" indent="0" algn="ctr">
              <a:buNone/>
              <a:defRPr sz="44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dirty="0" smtClean="0"/>
              <a:t>单击此处编辑母版副标题样式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611560" y="3157537"/>
            <a:ext cx="7848228" cy="600604"/>
          </a:xfrm>
        </p:spPr>
        <p:txBody>
          <a:bodyPr>
            <a:normAutofit/>
          </a:bodyPr>
          <a:lstStyle>
            <a:lvl1pPr marL="0" indent="0" algn="ctr">
              <a:buNone/>
              <a:defRPr sz="2800" b="0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7239000" cy="425047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383" y="532321"/>
            <a:ext cx="2195736" cy="380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994B-F22F-4A6D-8D8D-0E517FA071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27577-59CA-44D6-AE18-D418DD631179}" type="slidenum">
              <a:rPr lang="zh-CN" altLang="en-US" smtClean="0"/>
            </a:fld>
            <a:endParaRPr lang="zh-CN" altLang="en-US"/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467544" y="193204"/>
            <a:ext cx="7239000" cy="62252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467544" y="913284"/>
            <a:ext cx="766834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1" y="2351532"/>
            <a:ext cx="6255488" cy="1135063"/>
          </a:xfrm>
        </p:spPr>
        <p:txBody>
          <a:bodyPr tIns="0" anchor="t"/>
          <a:lstStyle>
            <a:lvl1pPr algn="r">
              <a:buNone/>
              <a:defRPr sz="37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1" y="1587501"/>
            <a:ext cx="6255488" cy="619589"/>
          </a:xfrm>
        </p:spPr>
        <p:txBody>
          <a:bodyPr anchor="b"/>
          <a:lstStyle>
            <a:lvl1pPr marL="0" indent="0" algn="r">
              <a:buNone/>
              <a:defRPr sz="1800">
                <a:solidFill>
                  <a:schemeClr val="tx1"/>
                </a:solidFill>
                <a:effectLst/>
              </a:defRPr>
            </a:lvl1pPr>
            <a:lvl2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24238" y="5464008"/>
            <a:ext cx="2002464" cy="189085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51994B-F22F-4A6D-8D8D-0E517FA071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735358" y="5464008"/>
            <a:ext cx="2895600" cy="1905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33952" y="5462593"/>
            <a:ext cx="588336" cy="190500"/>
          </a:xfrm>
        </p:spPr>
        <p:txBody>
          <a:bodyPr/>
          <a:lstStyle/>
          <a:p>
            <a:fld id="{34327577-59CA-44D6-AE18-D418DD631179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801716"/>
            <a:ext cx="2483769" cy="430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6700"/>
            <a:ext cx="7242048" cy="9525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520440" cy="3771636"/>
          </a:xfrm>
        </p:spPr>
        <p:txBody>
          <a:bodyPr anchor="t"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78808" y="1333501"/>
            <a:ext cx="3520440" cy="3771636"/>
          </a:xfrm>
        </p:spPr>
        <p:txBody>
          <a:bodyPr anchor="t"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994B-F22F-4A6D-8D8D-0E517FA071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27577-59CA-44D6-AE18-D418DD6311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6700"/>
            <a:ext cx="7242048" cy="9525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4889500"/>
            <a:ext cx="3520440" cy="3810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600" b="1">
                <a:solidFill>
                  <a:schemeClr val="tx2"/>
                </a:solidFill>
                <a:effectLst/>
              </a:defRPr>
            </a:lvl1pPr>
            <a:lvl2pPr>
              <a:buNone/>
              <a:defRPr sz="1800" b="1"/>
            </a:lvl2pPr>
            <a:lvl3pPr>
              <a:buNone/>
              <a:defRPr sz="1600" b="1"/>
            </a:lvl3pPr>
            <a:lvl4pPr>
              <a:buNone/>
              <a:defRPr sz="1400" b="1"/>
            </a:lvl4pPr>
            <a:lvl5pPr>
              <a:buNone/>
              <a:defRPr sz="14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178808" y="4889500"/>
            <a:ext cx="3520440" cy="3810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600" b="1">
                <a:solidFill>
                  <a:schemeClr val="tx2"/>
                </a:solidFill>
                <a:effectLst/>
              </a:defRPr>
            </a:lvl1pPr>
            <a:lvl2pPr>
              <a:buNone/>
              <a:defRPr sz="1800" b="1"/>
            </a:lvl2pPr>
            <a:lvl3pPr>
              <a:buNone/>
              <a:defRPr sz="1600" b="1"/>
            </a:lvl3pPr>
            <a:lvl4pPr>
              <a:buNone/>
              <a:defRPr sz="1400" b="1"/>
            </a:lvl4pPr>
            <a:lvl5pPr>
              <a:buNone/>
              <a:defRPr sz="14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26533"/>
            <a:ext cx="3520440" cy="34290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78808" y="1426533"/>
            <a:ext cx="3520440" cy="34290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994B-F22F-4A6D-8D8D-0E517FA071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27577-59CA-44D6-AE18-D418DD6311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6700"/>
            <a:ext cx="7242048" cy="9525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994B-F22F-4A6D-8D8D-0E517FA071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27577-59CA-44D6-AE18-D418DD6311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51994B-F22F-4A6D-8D8D-0E517FA071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27577-59CA-44D6-AE18-D418DD6311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5897880" cy="977900"/>
          </a:xfrm>
        </p:spPr>
        <p:txBody>
          <a:bodyPr wrap="square" anchor="b"/>
          <a:lstStyle>
            <a:lvl1pPr algn="l">
              <a:buNone/>
              <a:defRPr lang="en-US" sz="2100" baseline="0" smtClean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247847"/>
            <a:ext cx="5897880" cy="502093"/>
          </a:xfrm>
        </p:spPr>
        <p:txBody>
          <a:bodyPr rot="0" spcFirstLastPara="0" vertOverflow="overflow" horzOverflow="overflow" vert="horz" wrap="square" lIns="40522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>
              <a:buNone/>
              <a:defRPr sz="1100"/>
            </a:lvl2pPr>
            <a:lvl3pPr>
              <a:buNone/>
              <a:defRPr sz="9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778000"/>
            <a:ext cx="7239000" cy="3643127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994B-F22F-4A6D-8D8D-0E517FA071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27577-59CA-44D6-AE18-D418DD6311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rot="21240000">
            <a:off x="597969" y="837225"/>
            <a:ext cx="4319527" cy="3593811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43" tIns="40522" rIns="81043" bIns="40522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 rot="21420000">
            <a:off x="596707" y="832348"/>
            <a:ext cx="4319527" cy="3593811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43" tIns="40522" rIns="81043" bIns="40522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89098" y="952500"/>
            <a:ext cx="3429000" cy="1714500"/>
          </a:xfrm>
        </p:spPr>
        <p:txBody>
          <a:bodyPr vert="horz" anchor="b"/>
          <a:lstStyle>
            <a:lvl1pPr algn="l">
              <a:buNone/>
              <a:defRPr sz="27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89098" y="2736362"/>
            <a:ext cx="3429000" cy="1600200"/>
          </a:xfrm>
        </p:spPr>
        <p:txBody>
          <a:bodyPr rot="0" spcFirstLastPara="0" vertOverflow="overflow" horzOverflow="overflow" vert="horz" wrap="square" lIns="72939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aseline="0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defRPr/>
            </a:pPr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994B-F22F-4A6D-8D8D-0E517FA071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27577-59CA-44D6-AE18-D418DD631179}" type="slidenum">
              <a:rPr lang="zh-CN" altLang="en-US" smtClean="0"/>
            </a:fld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idx="1"/>
          </p:nvPr>
        </p:nvSpPr>
        <p:spPr>
          <a:xfrm>
            <a:off x="663682" y="867502"/>
            <a:ext cx="4206240" cy="350520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D5DFFF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H="1">
            <a:off x="8153400" y="0"/>
            <a:ext cx="990600" cy="5715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1043" tIns="40522" rIns="81043" bIns="4052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</p:nvPr>
        </p:nvSpPr>
        <p:spPr>
          <a:xfrm>
            <a:off x="457200" y="266700"/>
            <a:ext cx="7239000" cy="672126"/>
          </a:xfrm>
          <a:prstGeom prst="rect">
            <a:avLst/>
          </a:prstGeom>
        </p:spPr>
        <p:txBody>
          <a:bodyPr vert="horz" lIns="40522" tIns="0" rIns="40522" bIns="0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1" name="文本占位符 30"/>
          <p:cNvSpPr>
            <a:spLocks noGrp="1"/>
          </p:cNvSpPr>
          <p:nvPr>
            <p:ph type="body" idx="1"/>
          </p:nvPr>
        </p:nvSpPr>
        <p:spPr>
          <a:xfrm>
            <a:off x="457200" y="1341180"/>
            <a:ext cx="7239000" cy="4038600"/>
          </a:xfrm>
          <a:prstGeom prst="rect">
            <a:avLst/>
          </a:prstGeom>
        </p:spPr>
        <p:txBody>
          <a:bodyPr vert="horz" lIns="81043" tIns="40522" rIns="81043" bIns="40522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7" name="日期占位符 26"/>
          <p:cNvSpPr>
            <a:spLocks noGrp="1"/>
          </p:cNvSpPr>
          <p:nvPr>
            <p:ph type="dt" sz="half" idx="2"/>
          </p:nvPr>
        </p:nvSpPr>
        <p:spPr>
          <a:xfrm>
            <a:off x="4245936" y="5464955"/>
            <a:ext cx="2002464" cy="189085"/>
          </a:xfrm>
          <a:prstGeom prst="rect">
            <a:avLst/>
          </a:prstGeom>
        </p:spPr>
        <p:txBody>
          <a:bodyPr vert="horz" lIns="81043" tIns="0" rIns="81043" bIns="0" anchor="b"/>
          <a:lstStyle>
            <a:lvl1pPr algn="l" eaLnBrk="1" latinLnBrk="0" hangingPunct="1">
              <a:defRPr kumimoji="0" sz="900">
                <a:solidFill>
                  <a:schemeClr val="tx2"/>
                </a:solidFill>
              </a:defRPr>
            </a:lvl1pPr>
          </a:lstStyle>
          <a:p>
            <a:fld id="{5951994B-F22F-4A6D-8D8D-0E517FA071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57200" y="5464955"/>
            <a:ext cx="3657600" cy="190500"/>
          </a:xfrm>
          <a:prstGeom prst="rect">
            <a:avLst/>
          </a:prstGeom>
        </p:spPr>
        <p:txBody>
          <a:bodyPr vert="horz" lIns="81043" tIns="0" rIns="81043" bIns="0" anchor="b"/>
          <a:lstStyle>
            <a:lvl1pPr algn="r" eaLnBrk="1" latinLnBrk="0" hangingPunct="1">
              <a:defRPr kumimoji="0" sz="9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6251448" y="5463540"/>
            <a:ext cx="588336" cy="1905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fld id="{34327577-59CA-44D6-AE18-D418DD63117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1" latinLnBrk="0" hangingPunct="1">
        <a:spcBef>
          <a:spcPct val="0"/>
        </a:spcBef>
        <a:buNone/>
        <a:defRPr kumimoji="0" sz="34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</p:titleStyle>
    <p:bodyStyle>
      <a:lvl1pPr marL="243205" indent="-243205" algn="l" rtl="0" eaLnBrk="1" latinLnBrk="0" hangingPunct="1">
        <a:spcBef>
          <a:spcPts val="530"/>
        </a:spcBef>
        <a:buClr>
          <a:schemeClr val="tx2"/>
        </a:buClr>
        <a:buSzPct val="73000"/>
        <a:buFont typeface="Wingdings 2"/>
        <a:buChar char=""/>
        <a:defRPr kumimoji="0" sz="23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61645" indent="-202565" algn="l" rtl="0" eaLnBrk="1" latinLnBrk="0" hangingPunct="1">
        <a:spcBef>
          <a:spcPts val="445"/>
        </a:spcBef>
        <a:buClr>
          <a:schemeClr val="accent4"/>
        </a:buClr>
        <a:buSzPct val="80000"/>
        <a:buFont typeface="Wingdings 2"/>
        <a:buChar char="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672465" indent="-202565" algn="l" rtl="0" eaLnBrk="1" latinLnBrk="0" hangingPunct="1">
        <a:spcBef>
          <a:spcPts val="355"/>
        </a:spcBef>
        <a:buClr>
          <a:schemeClr val="accent4"/>
        </a:buClr>
        <a:buSzPct val="60000"/>
        <a:buFont typeface="Wingdings" panose="05000000000000000000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202565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134745" indent="-202565" algn="l" rtl="0" eaLnBrk="1" latinLnBrk="0" hangingPunct="1">
        <a:spcBef>
          <a:spcPts val="355"/>
        </a:spcBef>
        <a:buClr>
          <a:schemeClr val="accent4"/>
        </a:buClr>
        <a:buSzPct val="70000"/>
        <a:buFont typeface="Wingdings" panose="05000000000000000000"/>
        <a:buChar char="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04925" indent="-161925" algn="l" rtl="0" eaLnBrk="1" latinLnBrk="0" hangingPunct="1">
        <a:spcBef>
          <a:spcPts val="355"/>
        </a:spcBef>
        <a:buClr>
          <a:schemeClr val="accent4"/>
        </a:buClr>
        <a:buSzPct val="80000"/>
        <a:buFont typeface="Wingdings 2"/>
        <a:buChar char=""/>
        <a:defRPr kumimoji="0" sz="16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483360" indent="-161925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637030" indent="-161925" algn="l" rtl="0" eaLnBrk="1" latinLnBrk="0" hangingPunct="1">
        <a:spcBef>
          <a:spcPts val="265"/>
        </a:spcBef>
        <a:buClr>
          <a:schemeClr val="accent4"/>
        </a:buClr>
        <a:buSzPct val="100000"/>
        <a:buChar char="•"/>
        <a:defRPr kumimoji="0" sz="14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1823720" indent="-161925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 panose="05000000000000000000"/>
        <a:buChar char="§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0513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8102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53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62115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0262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4314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83654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2416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mtClean="0"/>
              <a:t>项目类型：</a:t>
            </a:r>
            <a:endParaRPr lang="zh-CN" altLang="en-US" smtClean="0"/>
          </a:p>
          <a:p>
            <a:pPr marL="0" indent="0">
              <a:buNone/>
            </a:pPr>
            <a:r>
              <a:rPr lang="zh-CN" altLang="en-US" smtClean="0"/>
              <a:t>电商网站，参考京东网站，一共做了三个页面，分别是京东登陆页面，京东主页面和京东秒杀页面。</a:t>
            </a:r>
            <a:endParaRPr lang="zh-CN" altLang="en-US" smtClean="0"/>
          </a:p>
          <a:p>
            <a:pPr marL="0" indent="0">
              <a:buNone/>
            </a:pPr>
            <a:r>
              <a:rPr lang="zh-CN" altLang="en-US" smtClean="0"/>
              <a:t>页面主要效果：</a:t>
            </a:r>
            <a:endParaRPr lang="zh-CN" altLang="en-US" smtClean="0"/>
          </a:p>
          <a:p>
            <a:pPr marL="0" indent="0">
              <a:buNone/>
            </a:pPr>
            <a:r>
              <a:rPr lang="zh-CN" altLang="en-US" smtClean="0"/>
              <a:t>布局整体使用常规定位，登陆页面是上中下</a:t>
            </a:r>
            <a:r>
              <a:rPr lang="en-US" altLang="zh-CN" smtClean="0"/>
              <a:t>div</a:t>
            </a:r>
            <a:r>
              <a:rPr lang="zh-CN" altLang="en-US" smtClean="0"/>
              <a:t>布局，</a:t>
            </a:r>
            <a:endParaRPr lang="zh-CN" altLang="en-US" smtClean="0"/>
          </a:p>
          <a:p>
            <a:pPr marL="0" indent="0">
              <a:buNone/>
            </a:pPr>
            <a:r>
              <a:rPr lang="zh-CN" altLang="en-US" smtClean="0"/>
              <a:t>主页面是左右布局，左浮动，右常规</a:t>
            </a:r>
            <a:r>
              <a:rPr lang="en-US" altLang="zh-CN" smtClean="0"/>
              <a:t>div</a:t>
            </a:r>
            <a:r>
              <a:rPr lang="zh-CN" altLang="en-US" smtClean="0"/>
              <a:t>。右边又分为上下两块，</a:t>
            </a:r>
            <a:r>
              <a:rPr lang="en-US" altLang="zh-CN" smtClean="0"/>
              <a:t>div</a:t>
            </a:r>
            <a:r>
              <a:rPr lang="zh-CN" altLang="en-US" smtClean="0"/>
              <a:t>布局。</a:t>
            </a:r>
            <a:endParaRPr lang="zh-CN" altLang="en-US" smtClean="0"/>
          </a:p>
          <a:p>
            <a:pPr marL="0" indent="0">
              <a:buNone/>
            </a:pPr>
            <a:r>
              <a:rPr lang="zh-CN" altLang="en-US" smtClean="0"/>
              <a:t>详情秒杀页面也是采用上中下常规</a:t>
            </a:r>
            <a:r>
              <a:rPr lang="en-US" altLang="zh-CN" smtClean="0"/>
              <a:t>div</a:t>
            </a:r>
            <a:r>
              <a:rPr lang="zh-CN" altLang="en-US" smtClean="0"/>
              <a:t>布局。</a:t>
            </a:r>
            <a:endParaRPr lang="zh-CN" altLang="en-US" smtClean="0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冯森项目展示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ym typeface="+mn-ea"/>
              </a:rPr>
              <a:t>页面整体宽度</a:t>
            </a:r>
            <a:r>
              <a:rPr lang="en-US" altLang="zh-CN">
                <a:sym typeface="+mn-ea"/>
              </a:rPr>
              <a:t>1150px;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登陆页面中采用了雪碧技术，比如</a:t>
            </a:r>
            <a:r>
              <a:rPr lang="en-US" altLang="zh-CN">
                <a:sym typeface="+mn-ea"/>
              </a:rPr>
              <a:t>QQ</a:t>
            </a:r>
            <a:r>
              <a:rPr lang="zh-CN" altLang="en-US">
                <a:sym typeface="+mn-ea"/>
              </a:rPr>
              <a:t>、微信图标。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主页中购物车采用相对定位，二级菜单使用绝对定位。</a:t>
            </a: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冯森项目展示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mtClean="0"/>
              <a:t>觉得疏忽的地方：</a:t>
            </a:r>
            <a:endParaRPr lang="zh-CN" altLang="en-US" smtClean="0"/>
          </a:p>
          <a:p>
            <a:pPr marL="0" indent="0">
              <a:buNone/>
            </a:pPr>
            <a:r>
              <a:rPr lang="zh-CN" altLang="en-US" smtClean="0"/>
              <a:t>结构性伪类中：</a:t>
            </a:r>
            <a:r>
              <a:rPr lang="en-US" altLang="zh-CN" smtClean="0"/>
              <a:t>nth-child()</a:t>
            </a:r>
            <a:r>
              <a:rPr lang="zh-CN" altLang="en-US" smtClean="0"/>
              <a:t>是用在子元素身上</a:t>
            </a:r>
            <a:endParaRPr lang="zh-CN" altLang="en-US" smtClean="0"/>
          </a:p>
          <a:p>
            <a:pPr marL="0" indent="0">
              <a:buNone/>
            </a:pPr>
            <a:r>
              <a:rPr lang="zh-CN" altLang="en-US" smtClean="0"/>
              <a:t>二级菜单</a:t>
            </a:r>
            <a:r>
              <a:rPr lang="en-US" altLang="zh-CN" smtClean="0"/>
              <a:t>:hover</a:t>
            </a:r>
            <a:r>
              <a:rPr lang="zh-CN" altLang="en-US" smtClean="0"/>
              <a:t>用在父元素身上</a:t>
            </a:r>
            <a:endParaRPr lang="zh-CN" altLang="en-US" smtClean="0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冯森项目展示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问题：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en-US"/>
              <a:t>、两端对齐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.form-item{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</a:t>
            </a:r>
            <a:r>
              <a:rPr lang="en-US" altLang="zh-CN"/>
              <a:t>	</a:t>
            </a:r>
            <a:r>
              <a:rPr lang="zh-CN" altLang="en-US"/>
              <a:t> text-align: justify;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用在</a:t>
            </a:r>
            <a:r>
              <a:rPr lang="en-US" altLang="zh-CN"/>
              <a:t>div</a:t>
            </a:r>
            <a:r>
              <a:rPr lang="zh-CN" altLang="en-US"/>
              <a:t>中怎么不起作用 	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冯森项目展示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、窗口固定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.fixed{			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	float:right;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	position:fixed;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}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不能再右边浮动，在左边浮动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冯森项目展示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3</a:t>
            </a:r>
            <a:r>
              <a:rPr lang="zh-CN" altLang="en-US"/>
              <a:t>、前边加一个伪元素 设置背景图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怎么内容的位置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冯森项目展示</a:t>
            </a:r>
            <a:endParaRPr lang="zh-CN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华丽">
  <a:themeElements>
    <a:clrScheme name="元素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网格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基本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0</TotalTime>
  <Words>432</Words>
  <Application>WPS 演示</Application>
  <PresentationFormat>全屏显示(16:10)</PresentationFormat>
  <Paragraphs>48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Wingdings 2</vt:lpstr>
      <vt:lpstr>Wingdings</vt:lpstr>
      <vt:lpstr>Franklin Gothic Medium</vt:lpstr>
      <vt:lpstr>微软雅黑</vt:lpstr>
      <vt:lpstr>Wingdings</vt:lpstr>
      <vt:lpstr>Calibri</vt:lpstr>
      <vt:lpstr>华丽</vt:lpstr>
      <vt:lpstr>冯森项目展示</vt:lpstr>
      <vt:lpstr>冯森项目展示</vt:lpstr>
      <vt:lpstr>冯森项目展示</vt:lpstr>
      <vt:lpstr>冯森项目展示</vt:lpstr>
      <vt:lpstr>冯森项目展示</vt:lpstr>
      <vt:lpstr>冯森项目展示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工程师之第一步-迈出</dc:title>
  <dc:creator>root</dc:creator>
  <cp:lastModifiedBy>Administrator</cp:lastModifiedBy>
  <cp:revision>620</cp:revision>
  <dcterms:created xsi:type="dcterms:W3CDTF">2016-09-30T08:49:00Z</dcterms:created>
  <dcterms:modified xsi:type="dcterms:W3CDTF">2017-02-03T03:58:25Z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2052-10.1.0.6156</vt:lpwstr>
  </property>
</Properties>
</file>