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9.xml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2aea242e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2aea242e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2aea242e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2aea242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2aea242e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2aea242e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2aea242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2aea242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2aea242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2aea242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2aea242e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2aea242e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2aea242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2aea242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2aea242e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2aea242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2aea242e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2aea242e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2aea242e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2aea242e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f2aea242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f2aea242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2aea242e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2aea242e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2aea242e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2aea242e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f2aea242e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f2aea242e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2aea242e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2aea242e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f2aea242e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f2aea242e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f2aea242e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f2aea242e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f2aea242e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f2aea242e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f2aea242e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f2aea242e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f2aea242e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f2aea242e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2aea242e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f2aea242e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2aea242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2aea242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f2aea242e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f2aea242e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f2aea242e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f2aea242e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f2aea242e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f2aea242e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f2aea242e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f2aea242e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2aea242e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2aea242e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f2aea242e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f2aea242e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f2aea242e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f2aea242e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f2aea242e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f2aea242e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f2aea242e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f2aea242e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f2aea242e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f2aea242e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2aea242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2aea242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2aea242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2aea242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2aea242e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2aea242e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2aea242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2aea242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2aea242e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2aea242e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2aea242e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2aea242e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sk.wireshark.org/questions/" TargetMode="External"/><Relationship Id="rId4" Type="http://schemas.openxmlformats.org/officeDocument/2006/relationships/hyperlink" Target="https://www.youtube.com/watch?v=6X5TwvGXHP0&amp;list=PLW5y1tjAOzI30OkWG_rhUstdJTk1FgU2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ireshark.org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Wireshark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52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 sz="1400"/>
              <a:t>Transport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end to end data delivery among hosts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Transmission Control Protocol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Datagram Protocol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Session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Establishes, manages, terminates connections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Cookies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Presentation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Formats data to be sent </a:t>
            </a:r>
            <a:r>
              <a:rPr lang="en"/>
              <a:t>across</a:t>
            </a:r>
            <a:r>
              <a:rPr lang="en"/>
              <a:t> the network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the user interacts with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Web browser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250" y="1396759"/>
            <a:ext cx="3274049" cy="27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care about Network for today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975" y="1429209"/>
            <a:ext cx="3274049" cy="27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911950" y="2914525"/>
            <a:ext cx="3320100" cy="47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packet??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fixed unit of data, with the intention of transmitting data to another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the </a:t>
            </a:r>
            <a:r>
              <a:rPr lang="en"/>
              <a:t>internet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is moved within a packet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name it, it’s in a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it like an envelope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packet?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66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Version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Version no of Internet protocol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IPv4 </a:t>
            </a:r>
            <a:r>
              <a:rPr lang="en" sz="1200"/>
              <a:t>vs IPv6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Internet Header Length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Length of the entire IP header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Differentiated</a:t>
            </a:r>
            <a:r>
              <a:rPr lang="en" sz="1200"/>
              <a:t> Service code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AKA Type of Service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to specify quality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Total Length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IP header + IP Payload</a:t>
            </a:r>
            <a:endParaRPr sz="1200"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7175" l="0" r="0" t="0"/>
          <a:stretch/>
        </p:blipFill>
        <p:spPr>
          <a:xfrm>
            <a:off x="4126525" y="1017725"/>
            <a:ext cx="5017475" cy="25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5273200" y="4840925"/>
            <a:ext cx="3839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https://www.tutorialspoint.com/ipv4/images/ip_header.jpg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4538475" y="1051750"/>
            <a:ext cx="4531200" cy="43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packet?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366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/>
              <a:t>Identification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Contains an identification number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Utilized if the packet is fragmented during transmission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Flags (3 bits field)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Bit 0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DF - Don’t fragment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MF - More fragment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Fragment offset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States where the next fragment should start</a:t>
            </a:r>
            <a:endParaRPr sz="1200"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7175" l="0" r="0" t="0"/>
          <a:stretch/>
        </p:blipFill>
        <p:spPr>
          <a:xfrm>
            <a:off x="4126525" y="1017725"/>
            <a:ext cx="5017475" cy="25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5273200" y="4840925"/>
            <a:ext cx="3839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https://www.tutorialspoint.com/ipv4/images/ip_header.jpg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4538475" y="1426350"/>
            <a:ext cx="4531200" cy="43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packet?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366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/>
              <a:t>Time to live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Helps prevent packet from living forever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Each number represents a max “hop”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Protocol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Tells destination which protocol to use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TCP</a:t>
            </a:r>
            <a:r>
              <a:rPr lang="en" sz="1200"/>
              <a:t>, </a:t>
            </a:r>
            <a:r>
              <a:rPr b="1" lang="en" sz="1200"/>
              <a:t>UDP</a:t>
            </a:r>
            <a:r>
              <a:rPr lang="en" sz="1200"/>
              <a:t>, ICMP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Header checksum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Error-checking </a:t>
            </a:r>
            <a:endParaRPr sz="1200"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7175" l="0" r="0" t="0"/>
          <a:stretch/>
        </p:blipFill>
        <p:spPr>
          <a:xfrm>
            <a:off x="4126525" y="1017725"/>
            <a:ext cx="5017475" cy="25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273200" y="4840925"/>
            <a:ext cx="3839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https://www.tutorialspoint.com/ipv4/images/ip_header.jpg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4538475" y="1844175"/>
            <a:ext cx="4531200" cy="43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packet?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366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" sz="1200"/>
              <a:t>Source Address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Source</a:t>
            </a:r>
            <a:r>
              <a:rPr lang="en" sz="1200"/>
              <a:t> IP address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Destination Address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Destination IP address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Options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Rarely used</a:t>
            </a:r>
            <a:endParaRPr sz="1200"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7175" l="0" r="0" t="0"/>
          <a:stretch/>
        </p:blipFill>
        <p:spPr>
          <a:xfrm>
            <a:off x="4126525" y="1017725"/>
            <a:ext cx="5017475" cy="25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5273200" y="4840925"/>
            <a:ext cx="3839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https://www.tutorialspoint.com/ipv4/images/ip_header.jpg</a:t>
            </a:r>
            <a:endParaRPr sz="10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538475" y="2240375"/>
            <a:ext cx="4531200" cy="124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What’s in a packet? (wireshark)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3" y="1306975"/>
            <a:ext cx="62769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wireshark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slack for a .pcap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click the file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wireshark usable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-&gt; Preference -&gt; Layout -&gt; Option 2 -&gt;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format I’ll be using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Whoami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Matt Fiely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Slack: titan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 in Security Realm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.pcap  = Packet Capture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2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line represents a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a packet by clicking on a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75" y="1924948"/>
            <a:ext cx="6101027" cy="29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7659150" y="2087225"/>
            <a:ext cx="1427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Packet List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7659150" y="3764825"/>
            <a:ext cx="1427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Packet Bytes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57125" y="3764825"/>
            <a:ext cx="1427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Packet Details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List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404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No. - Packet number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- Time (in seconds)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Source - Source IP address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Destination - Destination IP address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Protocol - Protocol type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Length - Length (byte) of packet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Info - Little Summary</a:t>
            </a:r>
            <a:endParaRPr sz="1200"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7651"/>
            <a:ext cx="9144000" cy="14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Details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rows will vary based on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I’m going to be dissecting a HTTP packet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393950"/>
            <a:ext cx="73152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Arrival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 the packet occured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Entire packet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the same as the length in the header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400" y="2814350"/>
            <a:ext cx="4364024" cy="20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Datalink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MAC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MAC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Version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3108550"/>
            <a:ext cx="69437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Reviewed this earlier see previous slides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472" y="1890128"/>
            <a:ext cx="4482324" cy="26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37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 Flag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Payload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72" y="1737160"/>
            <a:ext cx="4881950" cy="22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Flags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45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3-way </a:t>
            </a:r>
            <a:r>
              <a:rPr lang="en"/>
              <a:t>handshake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Acknowledgement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325" y="772600"/>
            <a:ext cx="3657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TCP Flags (con.)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before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Notify </a:t>
            </a:r>
            <a:r>
              <a:rPr lang="en"/>
              <a:t>receiver</a:t>
            </a:r>
            <a:r>
              <a:rPr lang="en"/>
              <a:t> to process as received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 the sender </a:t>
            </a:r>
            <a:r>
              <a:rPr lang="en"/>
              <a:t>the</a:t>
            </a:r>
            <a:r>
              <a:rPr lang="en"/>
              <a:t> recipient was not expecting the packet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 being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case it is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the HTTP header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313" y="2617476"/>
            <a:ext cx="6125375" cy="19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practice on systems you do not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Hacking without written consent is illegal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am not a lawyer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can’t help if you if you use anything from today for evil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I’m going over today is for educational purposes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to request data from a resource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to submit data to be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HEAD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DELETE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CONNECT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OPTIONS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the server how to return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a question in the CTF last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00" y="2999877"/>
            <a:ext cx="7723600" cy="1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Agent Strings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045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the server details about how it should return the data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Mozilla/5.0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common to see in user agent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Refers to the rendering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NT 10.0; Win64; x64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NT 10.09 is the version code for Windows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win64/x64 refering to 64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AppleWebKit/537.36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nothing importance for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using an Apple System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07725"/>
            <a:ext cx="8839201" cy="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User Agent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 Platform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Chrome/61.0.3163.100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 being used and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Cool resource: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https://developers.whatismybrowser.com/useragents/parse</a:t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03100"/>
            <a:ext cx="8839201" cy="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Webpage that sent user to the website in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Request URI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URL being visited</a:t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00" y="2837627"/>
            <a:ext cx="7723600" cy="1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</a:t>
            </a:r>
            <a:r>
              <a:rPr lang="en"/>
              <a:t>columns</a:t>
            </a:r>
            <a:r>
              <a:rPr lang="en"/>
              <a:t> to quickly find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packet 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Details -&gt; HTTP -&gt; Right Click Host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as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for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for doing fine tune analysis to dig for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stack filters with &amp;&amp; and ||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fields in packet details -&gt; apply as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http.host==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tcp.dstport==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ip.src==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 solution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Promiscuous Mode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a network card only captures the traffic sent to it’s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Promiscuous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capture all traffic that the network card can “see”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Wireshark </a:t>
            </a:r>
            <a:r>
              <a:rPr lang="en"/>
              <a:t>enable</a:t>
            </a:r>
            <a:r>
              <a:rPr lang="en"/>
              <a:t> promiscuous mode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turn 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 -&gt; Options -&gt; Check Checkbox “Enable Promiscuous” (ensure checkbox is clear)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face Legal issues if you use this to sniff networks you don’t own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Wireshark forums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https://ask.wireshark.org/questions/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Hak5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https://www.youtube.com/watch?v=6X5TwvGXHP0&amp;list=PLW5y1tjAOzI30OkWG_rhUstdJTk1FgU2W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tonight?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Networking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Wireshark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Wireshark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reqs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to need Wireshark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https://www.wireshark.org/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and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come on Kali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001" y="2333898"/>
            <a:ext cx="4432726" cy="2054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4315050" y="3645125"/>
            <a:ext cx="864600" cy="33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Wireshark?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protocol a</a:t>
            </a:r>
            <a:r>
              <a:rPr lang="en"/>
              <a:t>nalyzer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look at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FOSS (Free and open source)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Widely used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</a:t>
            </a:r>
            <a:r>
              <a:rPr lang="en"/>
              <a:t>protocol</a:t>
            </a:r>
            <a:r>
              <a:rPr lang="en"/>
              <a:t> analyzer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TShark (Terminal based)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Tcpdump - terminal based “competitor”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get started with wireshark...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52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System interconnection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Conceptual model for how systems communicate with each 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Layout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Bottom to top 1-7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Do Not Throw Stale Pizza Away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250" y="1396759"/>
            <a:ext cx="3274049" cy="27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52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Physical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and electrical components of data connection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Ethernet cable, router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Link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node-to-node transfer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Network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hosts, defines path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 addresses, </a:t>
            </a:r>
            <a:r>
              <a:rPr b="1" lang="en"/>
              <a:t>Packets</a:t>
            </a:r>
            <a:endParaRPr b="1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250" y="1396759"/>
            <a:ext cx="3274049" cy="27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