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5"/>
    <p:restoredTop sz="94643"/>
  </p:normalViewPr>
  <p:slideViewPr>
    <p:cSldViewPr snapToGrid="0" snapToObjects="1">
      <p:cViewPr varScale="1">
        <p:scale>
          <a:sx n="162" d="100"/>
          <a:sy n="162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st.gov/itl/applied-cybersecurity/nice/nice-cybersecurity-workforce-framework-resource-cen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s://e5.onthehub.com/WebStore/Welcome.aspx?ws=8da10652-aea5-e111-9b64-f04da23e67f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offensive-security.com/virtual-images/kali-linux-2019.4-vmware-amd64.zip" TargetMode="External"/><Relationship Id="rId2" Type="http://schemas.openxmlformats.org/officeDocument/2006/relationships/hyperlink" Target="https://images.offensive-security.com/virtual-images/kali-linux-2019.4-vbox-amd64.o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rhyQWYnFFE" TargetMode="External"/><Relationship Id="rId2" Type="http://schemas.openxmlformats.org/officeDocument/2006/relationships/hyperlink" Target="https://hackthebox.e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4635-29EF-A445-BA78-87547DE62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49</a:t>
            </a:r>
            <a:r>
              <a:rPr lang="en-US" baseline="30000" dirty="0"/>
              <a:t>th</a:t>
            </a:r>
            <a:r>
              <a:rPr lang="en-US" dirty="0"/>
              <a:t> Security Division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1276A-6210-FD47-80E4-2F4C9F74F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Education Night (HTB)</a:t>
            </a:r>
          </a:p>
        </p:txBody>
      </p:sp>
    </p:spTree>
    <p:extLst>
      <p:ext uri="{BB962C8B-B14F-4D97-AF65-F5344CB8AC3E}">
        <p14:creationId xmlns:p14="http://schemas.microsoft.com/office/powerpoint/2010/main" val="189242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9820-414F-0E4C-BB0E-4D3CC5E9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Go Live</a:t>
            </a:r>
          </a:p>
        </p:txBody>
      </p:sp>
    </p:spTree>
    <p:extLst>
      <p:ext uri="{BB962C8B-B14F-4D97-AF65-F5344CB8AC3E}">
        <p14:creationId xmlns:p14="http://schemas.microsoft.com/office/powerpoint/2010/main" val="137782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C81C-8B38-5746-9EFD-1D1697AF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925B0-A52B-5D40-8164-DB6B28BF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blackmanta</a:t>
            </a:r>
            <a:r>
              <a:rPr lang="en-US" dirty="0"/>
              <a:t> (on slack)</a:t>
            </a:r>
          </a:p>
          <a:p>
            <a:r>
              <a:rPr lang="en-US" dirty="0"/>
              <a:t>Graduate Student</a:t>
            </a:r>
          </a:p>
          <a:p>
            <a:r>
              <a:rPr lang="en-US" dirty="0"/>
              <a:t>Competition Enthusiast</a:t>
            </a:r>
          </a:p>
          <a:p>
            <a:r>
              <a:rPr lang="en-US" dirty="0"/>
              <a:t>Linux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DEF3A-967B-284C-8F45-8072F07A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369" y="2259097"/>
            <a:ext cx="3175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0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EA60-6E31-BF4F-8769-E7E2B41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an Intro?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20F4-B4C7-D542-B231-1F29DBFE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A lot of hacking is playing with other people, you know, getting them to do strange things.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Woz</a:t>
            </a:r>
            <a:r>
              <a:rPr lang="en-US" dirty="0"/>
              <a:t>”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Hacking vs. InfoSec</a:t>
            </a:r>
          </a:p>
          <a:p>
            <a:r>
              <a:rPr lang="en-US" dirty="0"/>
              <a:t>Where do I get started?</a:t>
            </a:r>
          </a:p>
          <a:p>
            <a:r>
              <a:rPr lang="en-US" dirty="0"/>
              <a:t>What if I don’t understand what you are talking about?</a:t>
            </a:r>
          </a:p>
        </p:txBody>
      </p:sp>
    </p:spTree>
    <p:extLst>
      <p:ext uri="{BB962C8B-B14F-4D97-AF65-F5344CB8AC3E}">
        <p14:creationId xmlns:p14="http://schemas.microsoft.com/office/powerpoint/2010/main" val="384053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C7E-3B03-FD4F-A740-9E06ECFB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F2D9-1368-D046-BE4E-9660EAF9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of ethically hacking (</a:t>
            </a:r>
            <a:r>
              <a:rPr lang="en-US" dirty="0">
                <a:hlinkClick r:id="rId2"/>
              </a:rPr>
              <a:t>NIST NICE Framework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Defending (Blue team)</a:t>
            </a:r>
          </a:p>
          <a:p>
            <a:pPr lvl="2"/>
            <a:r>
              <a:rPr lang="en-US" dirty="0"/>
              <a:t>Network Engineer</a:t>
            </a:r>
          </a:p>
          <a:p>
            <a:pPr lvl="2"/>
            <a:r>
              <a:rPr lang="en-US" dirty="0"/>
              <a:t>Analyst (many forms)</a:t>
            </a:r>
          </a:p>
          <a:p>
            <a:pPr lvl="2"/>
            <a:r>
              <a:rPr lang="en-US" dirty="0"/>
              <a:t>Architect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 err="1"/>
              <a:t>Pentesting</a:t>
            </a:r>
            <a:r>
              <a:rPr lang="en-US" dirty="0"/>
              <a:t> (Red team)</a:t>
            </a:r>
          </a:p>
          <a:p>
            <a:pPr lvl="2"/>
            <a:r>
              <a:rPr lang="en-US" dirty="0"/>
              <a:t>Exploit developer</a:t>
            </a:r>
          </a:p>
          <a:p>
            <a:pPr lvl="2"/>
            <a:r>
              <a:rPr lang="en-US" dirty="0"/>
              <a:t>Application tester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Mixture</a:t>
            </a:r>
          </a:p>
          <a:p>
            <a:pPr lvl="2"/>
            <a:r>
              <a:rPr lang="en-US" dirty="0"/>
              <a:t>Reverse Engineering</a:t>
            </a:r>
          </a:p>
          <a:p>
            <a:r>
              <a:rPr lang="en-US" dirty="0"/>
              <a:t>Why Hack the Box?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43F1-4D9B-7C48-97EB-0C85C910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Structing Classes Around HTB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CE86-C2B7-7D41-8C55-F32FEE24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*</a:t>
            </a:r>
            <a:r>
              <a:rPr lang="en-US" i="1" dirty="0"/>
              <a:t>Research is Required for all machines</a:t>
            </a:r>
            <a:r>
              <a:rPr lang="en-US" b="1" i="1" dirty="0"/>
              <a:t>*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Schedule</a:t>
            </a:r>
          </a:p>
          <a:p>
            <a:r>
              <a:rPr lang="en-US" dirty="0"/>
              <a:t>The art of Recon</a:t>
            </a:r>
          </a:p>
          <a:p>
            <a:r>
              <a:rPr lang="en-US" dirty="0"/>
              <a:t>That networking thingy</a:t>
            </a:r>
          </a:p>
          <a:p>
            <a:r>
              <a:rPr lang="en-US" dirty="0"/>
              <a:t>Teach me to exploit… well </a:t>
            </a:r>
            <a:r>
              <a:rPr lang="en-US" dirty="0" err="1"/>
              <a:t>kinda</a:t>
            </a:r>
            <a:endParaRPr lang="en-US" dirty="0"/>
          </a:p>
          <a:p>
            <a:r>
              <a:rPr lang="en-US" dirty="0"/>
              <a:t>Getting started with Linux </a:t>
            </a:r>
          </a:p>
          <a:p>
            <a:r>
              <a:rPr lang="en-US" dirty="0"/>
              <a:t>Getting started with Windows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6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9F9D-90FA-A741-A3D4-2D021F93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809A-36AA-4944-B4F3-6A962557F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need?</a:t>
            </a:r>
          </a:p>
          <a:p>
            <a:pPr lvl="1"/>
            <a:r>
              <a:rPr lang="en-US" dirty="0"/>
              <a:t>VM</a:t>
            </a:r>
          </a:p>
          <a:p>
            <a:pPr lvl="1"/>
            <a:r>
              <a:rPr lang="en-US" dirty="0"/>
              <a:t>Maybe some tools but a methodology is better</a:t>
            </a:r>
          </a:p>
          <a:p>
            <a:pPr lvl="1"/>
            <a:r>
              <a:rPr lang="en-US" dirty="0"/>
              <a:t>OpenVPN for lab access</a:t>
            </a:r>
          </a:p>
        </p:txBody>
      </p:sp>
    </p:spTree>
    <p:extLst>
      <p:ext uri="{BB962C8B-B14F-4D97-AF65-F5344CB8AC3E}">
        <p14:creationId xmlns:p14="http://schemas.microsoft.com/office/powerpoint/2010/main" val="407159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8AAB-93AD-1845-A140-AC2D22B3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 </a:t>
            </a:r>
            <a:r>
              <a:rPr lang="en-US" dirty="0" err="1"/>
              <a:t>Virtualbox</a:t>
            </a:r>
            <a:r>
              <a:rPr lang="en-US" dirty="0"/>
              <a:t> or </a:t>
            </a:r>
            <a:r>
              <a:rPr lang="en-US" dirty="0" err="1"/>
              <a:t>Vmware</a:t>
            </a:r>
            <a:r>
              <a:rPr lang="en-US" dirty="0"/>
              <a:t> Workstation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406F6-BCF2-BB40-A475-7BD8BC5B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VMware licenses through the </a:t>
            </a:r>
            <a:r>
              <a:rPr lang="en-US" dirty="0">
                <a:hlinkClick r:id="rId2"/>
              </a:rPr>
              <a:t>school</a:t>
            </a:r>
            <a:endParaRPr lang="en-US" dirty="0"/>
          </a:p>
          <a:p>
            <a:r>
              <a:rPr lang="en-US" dirty="0">
                <a:hlinkClick r:id="rId3"/>
              </a:rPr>
              <a:t>Virtualbox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8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51E1-4D97-934C-BEE9-5C819BB9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92F0-E9CF-3149-B997-8FA22967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Kali VM images</a:t>
            </a:r>
          </a:p>
          <a:p>
            <a:pPr lvl="1"/>
            <a:r>
              <a:rPr lang="en-US" sz="2000" dirty="0">
                <a:hlinkClick r:id="rId2"/>
              </a:rPr>
              <a:t>Virtualbox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VMware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664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C96C-23D5-AD40-BF4A-79B7BEF2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Hack the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3F3C-2DBF-2442-AA1C-8E2AE496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https://hackthebox.eu</a:t>
            </a:r>
            <a:endParaRPr lang="en-US" dirty="0"/>
          </a:p>
          <a:p>
            <a:r>
              <a:rPr lang="en-US" dirty="0">
                <a:hlinkClick r:id="rId3"/>
              </a:rPr>
              <a:t>Hack the Box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8658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224</TotalTime>
  <Words>212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49th Security Division</vt:lpstr>
      <vt:lpstr>Who Am I?</vt:lpstr>
      <vt:lpstr>Maybe an Intro?</vt:lpstr>
      <vt:lpstr>What can we learn?</vt:lpstr>
      <vt:lpstr>Structing Classes Around HTB</vt:lpstr>
      <vt:lpstr>The basics</vt:lpstr>
      <vt:lpstr>Install Virtualbox or Vmware Workstation</vt:lpstr>
      <vt:lpstr>VM Configuration</vt:lpstr>
      <vt:lpstr>Getting Started with Hack the Box</vt:lpstr>
      <vt:lpstr>Lets Go Live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49th Security Division</dc:title>
  <dc:creator>Williams, Trevon A</dc:creator>
  <cp:lastModifiedBy>Williams, Trevon A</cp:lastModifiedBy>
  <cp:revision>7</cp:revision>
  <dcterms:created xsi:type="dcterms:W3CDTF">2020-01-27T15:46:25Z</dcterms:created>
  <dcterms:modified xsi:type="dcterms:W3CDTF">2020-01-27T21:08:59Z</dcterms:modified>
</cp:coreProperties>
</file>