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6"/>
    <p:restoredTop sz="86383"/>
  </p:normalViewPr>
  <p:slideViewPr>
    <p:cSldViewPr snapToGrid="0" snapToObjects="1">
      <p:cViewPr>
        <p:scale>
          <a:sx n="140" d="100"/>
          <a:sy n="140" d="100"/>
        </p:scale>
        <p:origin x="176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A65C3-605A-844D-90F4-18ACD71DBDA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1D38-83D2-5A4A-A244-85612578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1D38-83D2-5A4A-A244-85612578E4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book/man.html" TargetMode="External"/><Relationship Id="rId2" Type="http://schemas.openxmlformats.org/officeDocument/2006/relationships/hyperlink" Target="https://nmap.org/boo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acktpub.com/networking-and-servers/nmap-6-network-exploration-and-security-auditing-cookbook" TargetMode="External"/><Relationship Id="rId4" Type="http://schemas.openxmlformats.org/officeDocument/2006/relationships/hyperlink" Target="https://nmap.org/doc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" TargetMode="External"/><Relationship Id="rId2" Type="http://schemas.openxmlformats.org/officeDocument/2006/relationships/hyperlink" Target="https://hackmethod.com/hacker-methodology/?v=7516fd43ad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aproxy.org/docs/api/#introduction" TargetMode="External"/><Relationship Id="rId5" Type="http://schemas.openxmlformats.org/officeDocument/2006/relationships/hyperlink" Target="https://maxwellsullivan.wordpress.com/2013/02/27/wireshark-lab-1-getting-started-with-wireshark/" TargetMode="External"/><Relationship Id="rId4" Type="http://schemas.openxmlformats.org/officeDocument/2006/relationships/hyperlink" Target="https://youtu.be/bKUjyeQ78A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thebox.e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sintframewor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BCFF-0B9A-C44A-804D-896435A15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The art of recon </a:t>
            </a:r>
            <a:r>
              <a:rPr lang="en-US" sz="2000" dirty="0"/>
              <a:t>(</a:t>
            </a:r>
            <a:r>
              <a:rPr lang="en-US" sz="1700" i="1" dirty="0"/>
              <a:t>w/ some networking</a:t>
            </a:r>
            <a:r>
              <a:rPr lang="en-US" sz="2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6707-6989-CB47-AD3B-06D6B6D0E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Trevon</a:t>
            </a:r>
          </a:p>
        </p:txBody>
      </p:sp>
    </p:spTree>
    <p:extLst>
      <p:ext uri="{BB962C8B-B14F-4D97-AF65-F5344CB8AC3E}">
        <p14:creationId xmlns:p14="http://schemas.microsoft.com/office/powerpoint/2010/main" val="424104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329E-71C1-E845-BED4-886341C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Specific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AF1A-3F97-2046-B661-966994C0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Not a comprehensive list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 err="1"/>
              <a:t>nmap</a:t>
            </a:r>
            <a:r>
              <a:rPr lang="en-US" dirty="0"/>
              <a:t> (cli)/</a:t>
            </a:r>
            <a:r>
              <a:rPr lang="en-US" dirty="0" err="1"/>
              <a:t>Zenmap</a:t>
            </a:r>
            <a:r>
              <a:rPr lang="en-US" dirty="0"/>
              <a:t> (</a:t>
            </a:r>
            <a:r>
              <a:rPr lang="en-US" dirty="0" err="1"/>
              <a:t>gui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Wireshark (passive networking)</a:t>
            </a:r>
          </a:p>
          <a:p>
            <a:pPr lvl="1"/>
            <a:r>
              <a:rPr lang="en-US" dirty="0"/>
              <a:t>OWASP Zap, Burp</a:t>
            </a:r>
          </a:p>
          <a:p>
            <a:r>
              <a:rPr lang="en-US" dirty="0"/>
              <a:t>Enumeration (Active Scanning)</a:t>
            </a:r>
          </a:p>
          <a:p>
            <a:pPr lvl="1"/>
            <a:r>
              <a:rPr lang="en-US" dirty="0" err="1"/>
              <a:t>Gobuster</a:t>
            </a:r>
            <a:r>
              <a:rPr lang="en-US" dirty="0"/>
              <a:t>, </a:t>
            </a:r>
            <a:r>
              <a:rPr lang="en-US" dirty="0" err="1"/>
              <a:t>wfuzz</a:t>
            </a:r>
            <a:r>
              <a:rPr lang="en-US" dirty="0"/>
              <a:t>, </a:t>
            </a:r>
            <a:r>
              <a:rPr lang="en-US" dirty="0" err="1"/>
              <a:t>dirb</a:t>
            </a:r>
            <a:r>
              <a:rPr lang="en-US" dirty="0"/>
              <a:t>, </a:t>
            </a:r>
            <a:r>
              <a:rPr lang="en-US" dirty="0" err="1"/>
              <a:t>dirbuster</a:t>
            </a:r>
            <a:r>
              <a:rPr lang="en-US" dirty="0"/>
              <a:t> etc.</a:t>
            </a:r>
          </a:p>
          <a:p>
            <a:r>
              <a:rPr lang="en-US" dirty="0"/>
              <a:t>Vuln scanner </a:t>
            </a:r>
          </a:p>
          <a:p>
            <a:pPr lvl="1"/>
            <a:r>
              <a:rPr lang="en-US" dirty="0"/>
              <a:t>Nmap, </a:t>
            </a:r>
            <a:r>
              <a:rPr lang="en-US" dirty="0" err="1"/>
              <a:t>searchsploit</a:t>
            </a:r>
            <a:r>
              <a:rPr lang="en-US" dirty="0"/>
              <a:t>, </a:t>
            </a:r>
            <a:r>
              <a:rPr lang="en-US" dirty="0" err="1"/>
              <a:t>nessus</a:t>
            </a:r>
            <a:r>
              <a:rPr lang="en-US" dirty="0"/>
              <a:t> etc.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9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FF3B-79C7-7843-BD0C-30069207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4CDC-BBD6-5949-9BA1-9022FF8E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use it for?</a:t>
            </a:r>
          </a:p>
          <a:p>
            <a:pPr lvl="1"/>
            <a:r>
              <a:rPr lang="en-US" dirty="0"/>
              <a:t>To find live hosts</a:t>
            </a:r>
          </a:p>
          <a:p>
            <a:r>
              <a:rPr lang="en-US" dirty="0"/>
              <a:t>Finding Vulns</a:t>
            </a:r>
          </a:p>
          <a:p>
            <a:r>
              <a:rPr lang="en-US" dirty="0"/>
              <a:t>Scripting with Lua</a:t>
            </a:r>
          </a:p>
        </p:txBody>
      </p:sp>
    </p:spTree>
    <p:extLst>
      <p:ext uri="{BB962C8B-B14F-4D97-AF65-F5344CB8AC3E}">
        <p14:creationId xmlns:p14="http://schemas.microsoft.com/office/powerpoint/2010/main" val="315103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E3F6-CDEB-2E46-9E68-B698D2B0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E227-69FA-8E4A-A475-0944E439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Nmap Book</a:t>
            </a:r>
            <a:endParaRPr lang="en-US" dirty="0"/>
          </a:p>
          <a:p>
            <a:r>
              <a:rPr lang="en-US" dirty="0">
                <a:hlinkClick r:id="rId3"/>
              </a:rPr>
              <a:t>Nmap Reference Guide</a:t>
            </a:r>
            <a:endParaRPr lang="en-US" dirty="0"/>
          </a:p>
          <a:p>
            <a:r>
              <a:rPr lang="en-US" dirty="0">
                <a:hlinkClick r:id="rId4"/>
              </a:rPr>
              <a:t>Nmap Documentation</a:t>
            </a:r>
            <a:endParaRPr lang="en-US" dirty="0"/>
          </a:p>
          <a:p>
            <a:r>
              <a:rPr lang="en-US" dirty="0">
                <a:hlinkClick r:id="rId5"/>
              </a:rPr>
              <a:t>Nmap: Network Exploration and Security Auditing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CF6B-079E-A548-9ED8-26974DAF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7729728" cy="1188720"/>
          </a:xfrm>
        </p:spPr>
        <p:txBody>
          <a:bodyPr/>
          <a:lstStyle/>
          <a:p>
            <a:r>
              <a:rPr lang="en-US" dirty="0"/>
              <a:t>NMAP in the Wild (</a:t>
            </a:r>
            <a:r>
              <a:rPr lang="en-US" sz="1400" dirty="0" err="1"/>
              <a:t>traverxec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97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37F5-D8BF-8C48-9402-EAC5A18F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5A9B-6AC0-394D-9589-EFB9CB21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Hacker methodology</a:t>
            </a:r>
            <a:r>
              <a:rPr lang="en-US" dirty="0"/>
              <a:t> (</a:t>
            </a:r>
            <a:r>
              <a:rPr lang="en-US" sz="1200" dirty="0">
                <a:hlinkClick r:id="rId3"/>
              </a:rPr>
              <a:t>MITRE ATT&amp;CK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Hacking NMAP </a:t>
            </a:r>
            <a:r>
              <a:rPr lang="en-US" dirty="0"/>
              <a:t>– Defcon 13</a:t>
            </a:r>
          </a:p>
          <a:p>
            <a:r>
              <a:rPr lang="en-US" dirty="0">
                <a:hlinkClick r:id="rId5"/>
              </a:rPr>
              <a:t>Getting Started with Wireshark</a:t>
            </a:r>
            <a:endParaRPr lang="en-US" dirty="0"/>
          </a:p>
          <a:p>
            <a:r>
              <a:rPr lang="en-US" dirty="0"/>
              <a:t>OWASP Zap </a:t>
            </a:r>
            <a:r>
              <a:rPr lang="en-US" dirty="0">
                <a:hlinkClick r:id="rId6"/>
              </a:rPr>
              <a:t>Documentation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FE50-F154-174D-8316-76771325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5E5F-0AA6-284E-B77F-DE1CE1E9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Cyber League Registration Opens </a:t>
            </a:r>
            <a:r>
              <a:rPr lang="en-US" b="1" dirty="0"/>
              <a:t>TODAY</a:t>
            </a:r>
            <a:r>
              <a:rPr lang="en-US" dirty="0"/>
              <a:t> (12 slots)</a:t>
            </a:r>
          </a:p>
          <a:p>
            <a:r>
              <a:rPr lang="en-US" dirty="0"/>
              <a:t>Have a question ?</a:t>
            </a:r>
          </a:p>
          <a:p>
            <a:pPr lvl="1"/>
            <a:r>
              <a:rPr lang="en-US" b="1" dirty="0"/>
              <a:t>Lab Hours </a:t>
            </a:r>
            <a:r>
              <a:rPr lang="en-US" dirty="0"/>
              <a:t>(Check #lab for more postings)</a:t>
            </a:r>
          </a:p>
          <a:p>
            <a:pPr lvl="2"/>
            <a:r>
              <a:rPr lang="en-US" i="1" dirty="0"/>
              <a:t>Monday</a:t>
            </a:r>
            <a:r>
              <a:rPr lang="en-US" dirty="0"/>
              <a:t> 12:00 – 5:30</a:t>
            </a:r>
          </a:p>
          <a:p>
            <a:pPr lvl="2"/>
            <a:r>
              <a:rPr lang="en-US" i="1" dirty="0"/>
              <a:t>Tuesday</a:t>
            </a:r>
            <a:r>
              <a:rPr lang="en-US" dirty="0"/>
              <a:t> 2:30 – 6:00</a:t>
            </a:r>
          </a:p>
          <a:p>
            <a:pPr lvl="2"/>
            <a:r>
              <a:rPr lang="en-US" i="1" dirty="0"/>
              <a:t>Thursday</a:t>
            </a:r>
            <a:r>
              <a:rPr lang="en-US" dirty="0"/>
              <a:t> 12:00 – 5 </a:t>
            </a:r>
          </a:p>
          <a:p>
            <a:pPr lvl="2"/>
            <a:r>
              <a:rPr lang="en-US" i="1" dirty="0"/>
              <a:t>Friday</a:t>
            </a:r>
            <a:r>
              <a:rPr lang="en-US" dirty="0"/>
              <a:t> 4:00 - 6:30 </a:t>
            </a:r>
          </a:p>
          <a:p>
            <a:r>
              <a:rPr lang="en-US" dirty="0"/>
              <a:t>Competition Practice on Friday’s and Saturday’s (Open to Everyone)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25B6-7E4B-EB43-89D1-C7B3DE6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C0EB-4B78-3747-B148-DC575F1D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Graduate Student</a:t>
            </a:r>
          </a:p>
          <a:p>
            <a:r>
              <a:rPr lang="en-US" dirty="0" err="1"/>
              <a:t>blackmanta</a:t>
            </a:r>
            <a:r>
              <a:rPr lang="en-US" dirty="0"/>
              <a:t> (on slack)</a:t>
            </a:r>
          </a:p>
          <a:p>
            <a:r>
              <a:rPr lang="en-US" dirty="0"/>
              <a:t>Competition enthusiast</a:t>
            </a:r>
          </a:p>
          <a:p>
            <a:r>
              <a:rPr lang="en-US" dirty="0"/>
              <a:t>Linux Junky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2C490-9598-B94B-A407-4A158795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1073"/>
            <a:ext cx="1978063" cy="14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C7C3-3BB3-594D-8851-585A5EA6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 last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EE91-808C-DC45-B7F3-01956FEF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i="1" dirty="0"/>
              <a:t>Slides in #</a:t>
            </a:r>
            <a:r>
              <a:rPr lang="en-US" sz="1500" i="1" dirty="0" err="1"/>
              <a:t>education_n_training</a:t>
            </a:r>
            <a:r>
              <a:rPr lang="en-US" sz="1500" i="1" dirty="0"/>
              <a:t> slack channel</a:t>
            </a:r>
          </a:p>
          <a:p>
            <a:r>
              <a:rPr lang="en-US" dirty="0"/>
              <a:t> What the 49</a:t>
            </a:r>
            <a:r>
              <a:rPr lang="en-US" baseline="30000" dirty="0"/>
              <a:t>th</a:t>
            </a:r>
            <a:r>
              <a:rPr lang="en-US" dirty="0"/>
              <a:t> is about</a:t>
            </a:r>
          </a:p>
          <a:p>
            <a:r>
              <a:rPr lang="en-US" dirty="0"/>
              <a:t>Creating a </a:t>
            </a:r>
            <a:r>
              <a:rPr lang="en-US" dirty="0">
                <a:hlinkClick r:id="rId2"/>
              </a:rPr>
              <a:t>https://hackthebox.eu</a:t>
            </a:r>
            <a:r>
              <a:rPr lang="en-US" dirty="0"/>
              <a:t> account</a:t>
            </a:r>
          </a:p>
          <a:p>
            <a:r>
              <a:rPr lang="en-US" dirty="0"/>
              <a:t>Build a methodology (</a:t>
            </a:r>
            <a:r>
              <a:rPr lang="en-US" sz="1500" i="1" dirty="0" err="1"/>
              <a:t>kinda</a:t>
            </a:r>
            <a:r>
              <a:rPr lang="en-US" dirty="0"/>
              <a:t>)</a:t>
            </a:r>
          </a:p>
          <a:p>
            <a:r>
              <a:rPr lang="en-US" dirty="0"/>
              <a:t>Some introductory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3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CDB6-2627-2548-81DB-935B988F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DC46-C047-B642-807A-3405E3B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not be afraid to ask questions (</a:t>
            </a:r>
            <a:r>
              <a:rPr lang="en-US" sz="1500" i="1" dirty="0"/>
              <a:t>I can talk allot</a:t>
            </a:r>
            <a:r>
              <a:rPr lang="en-US" dirty="0"/>
              <a:t>)</a:t>
            </a:r>
          </a:p>
          <a:p>
            <a:r>
              <a:rPr lang="en-US" dirty="0"/>
              <a:t>Please do not use what you learn here to hack things unethically</a:t>
            </a:r>
          </a:p>
          <a:p>
            <a:r>
              <a:rPr lang="en-US" dirty="0"/>
              <a:t>If you feel intimidated its ok</a:t>
            </a:r>
          </a:p>
        </p:txBody>
      </p:sp>
      <p:pic>
        <p:nvPicPr>
          <p:cNvPr id="2052" name="Picture 4" descr="Disclaimer - Imgflip">
            <a:extLst>
              <a:ext uri="{FF2B5EF4-FFF2-40B4-BE49-F238E27FC236}">
                <a16:creationId xmlns:a16="http://schemas.microsoft.com/office/drawing/2014/main" id="{62741D6B-CE21-314A-927A-FC7ECAC8A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908" y="4307737"/>
            <a:ext cx="3250184" cy="191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FD81-7E14-164A-B4E5-7E45E6AB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REcon</a:t>
            </a:r>
            <a:endParaRPr lang="en-US" dirty="0"/>
          </a:p>
        </p:txBody>
      </p:sp>
      <p:pic>
        <p:nvPicPr>
          <p:cNvPr id="1026" name="Picture 2" descr="구텐모르겐 AmeriKa :: 포트스캔의 기본 Port Scanning Basics : Network ...">
            <a:extLst>
              <a:ext uri="{FF2B5EF4-FFF2-40B4-BE49-F238E27FC236}">
                <a16:creationId xmlns:a16="http://schemas.microsoft.com/office/drawing/2014/main" id="{CF1213D5-390D-3540-BC60-2C6190C1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95" y="2235683"/>
            <a:ext cx="4864410" cy="395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3E370-A2CB-424B-84AE-210C26FAAF72}"/>
              </a:ext>
            </a:extLst>
          </p:cNvPr>
          <p:cNvSpPr txBox="1"/>
          <p:nvPr/>
        </p:nvSpPr>
        <p:spPr>
          <a:xfrm>
            <a:off x="5228296" y="6195431"/>
            <a:ext cx="1735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related to the question</a:t>
            </a:r>
          </a:p>
        </p:txBody>
      </p:sp>
    </p:spTree>
    <p:extLst>
      <p:ext uri="{BB962C8B-B14F-4D97-AF65-F5344CB8AC3E}">
        <p14:creationId xmlns:p14="http://schemas.microsoft.com/office/powerpoint/2010/main" val="15138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F614-12B5-F144-801A-9599E78F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D6C5-30B0-1747-9585-0A579353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information to know how to target systems</a:t>
            </a:r>
          </a:p>
          <a:p>
            <a:pPr lvl="1"/>
            <a:r>
              <a:rPr lang="en-US" dirty="0"/>
              <a:t>Fingerprinting, Scanning, Enumeration</a:t>
            </a:r>
          </a:p>
          <a:p>
            <a:r>
              <a:rPr lang="en-US" dirty="0"/>
              <a:t>Active and Passive Reconnaissance</a:t>
            </a:r>
          </a:p>
          <a:p>
            <a:pPr lvl="1"/>
            <a:r>
              <a:rPr lang="en-US" dirty="0"/>
              <a:t>Active Scanning requires consent</a:t>
            </a:r>
          </a:p>
          <a:p>
            <a:r>
              <a:rPr lang="en-US" dirty="0"/>
              <a:t>What about </a:t>
            </a:r>
            <a:r>
              <a:rPr lang="en-US" dirty="0">
                <a:hlinkClick r:id="rId2"/>
              </a:rPr>
              <a:t>OSINT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660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39AE-7F40-0C49-89B2-F3586729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Example Passive Recon?</a:t>
            </a:r>
          </a:p>
        </p:txBody>
      </p:sp>
    </p:spTree>
    <p:extLst>
      <p:ext uri="{BB962C8B-B14F-4D97-AF65-F5344CB8AC3E}">
        <p14:creationId xmlns:p14="http://schemas.microsoft.com/office/powerpoint/2010/main" val="162332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39AE-7F40-0C49-89B2-F3586729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Example </a:t>
            </a:r>
            <a:r>
              <a:rPr lang="en-US" dirty="0" err="1"/>
              <a:t>ACtive</a:t>
            </a:r>
            <a:r>
              <a:rPr lang="en-US" dirty="0"/>
              <a:t> Recon?</a:t>
            </a:r>
          </a:p>
        </p:txBody>
      </p:sp>
    </p:spTree>
    <p:extLst>
      <p:ext uri="{BB962C8B-B14F-4D97-AF65-F5344CB8AC3E}">
        <p14:creationId xmlns:p14="http://schemas.microsoft.com/office/powerpoint/2010/main" val="30925653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493</TotalTime>
  <Words>310</Words>
  <Application>Microsoft Macintosh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The art of recon (w/ some networking)</vt:lpstr>
      <vt:lpstr>Announcements</vt:lpstr>
      <vt:lpstr>Who Am I</vt:lpstr>
      <vt:lpstr>What we covered last week…</vt:lpstr>
      <vt:lpstr>Disclaimer</vt:lpstr>
      <vt:lpstr>What is REcon</vt:lpstr>
      <vt:lpstr>Recon</vt:lpstr>
      <vt:lpstr>What is an Example Passive Recon?</vt:lpstr>
      <vt:lpstr>What is an Example ACtive Recon?</vt:lpstr>
      <vt:lpstr>Network Specific Tools</vt:lpstr>
      <vt:lpstr>Using NMAP</vt:lpstr>
      <vt:lpstr>NMAP References</vt:lpstr>
      <vt:lpstr>NMAP in the Wild (traverxec)</vt:lpstr>
      <vt:lpstr>Some Extra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rEcon</dc:title>
  <dc:creator>Williams, Trevon A</dc:creator>
  <cp:lastModifiedBy>Williams, Trevon A</cp:lastModifiedBy>
  <cp:revision>12</cp:revision>
  <dcterms:created xsi:type="dcterms:W3CDTF">2020-02-10T14:15:41Z</dcterms:created>
  <dcterms:modified xsi:type="dcterms:W3CDTF">2020-02-10T22:29:35Z</dcterms:modified>
</cp:coreProperties>
</file>