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s, Trevon A" initials="WTA" lastIdx="4" clrIdx="0">
    <p:extLst>
      <p:ext uri="{19B8F6BF-5375-455C-9EA6-DF929625EA0E}">
        <p15:presenceInfo xmlns:p15="http://schemas.microsoft.com/office/powerpoint/2012/main" userId="S::twill245@uncc.edu::00580eda-fc46-43f5-89f5-c600b3c8c3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80"/>
  </p:normalViewPr>
  <p:slideViewPr>
    <p:cSldViewPr snapToGrid="0" snapToObjects="1">
      <p:cViewPr varScale="1">
        <p:scale>
          <a:sx n="113" d="100"/>
          <a:sy n="113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10:03:21.10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17:07:14.695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C282-EEEA-D940-BECF-64895D02CFBF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2619-99AC-8D48-A563-A781716A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B2619-99AC-8D48-A563-A781716AA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8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5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8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7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7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4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5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4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5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7569B3-9006-E64D-A616-43F4E313FC72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003BB-F648-D042-AAC8-251A6157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ck-with-Github/Awesome-Hack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5.csaw.io/" TargetMode="External"/><Relationship Id="rId5" Type="http://schemas.openxmlformats.org/officeDocument/2006/relationships/hyperlink" Target="https://247ctf.com/" TargetMode="External"/><Relationship Id="rId4" Type="http://schemas.openxmlformats.org/officeDocument/2006/relationships/hyperlink" Target="http://smashthestack.org/wargam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-with-Github" TargetMode="External"/><Relationship Id="rId2" Type="http://schemas.openxmlformats.org/officeDocument/2006/relationships/hyperlink" Target="https://www.begin.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hyperlink" Target="https://googleprojectzero.blogspot.com/" TargetMode="External"/><Relationship Id="rId4" Type="http://schemas.openxmlformats.org/officeDocument/2006/relationships/hyperlink" Target="http://opensecuritytraining.info/Welcom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4lity/subTee-gits-backups" TargetMode="External"/><Relationship Id="rId2" Type="http://schemas.openxmlformats.org/officeDocument/2006/relationships/hyperlink" Target="http://siguza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00sec.org/t/re-guide-for-beginners-methodology-and-tools/2242" TargetMode="External"/><Relationship Id="rId5" Type="http://schemas.openxmlformats.org/officeDocument/2006/relationships/hyperlink" Target="https://devconnected.com/syslog-the-complete-system-administrator-guide/" TargetMode="External"/><Relationship Id="rId4" Type="http://schemas.openxmlformats.org/officeDocument/2006/relationships/hyperlink" Target="https://www.megabeets.net/a-journey-into-radare-2-part-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5E77-88FD-214E-962C-0521A0483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 the Void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05-D269-6B45-8895-1E210F1B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49</a:t>
            </a:r>
            <a:r>
              <a:rPr lang="en-US" baseline="30000" dirty="0"/>
              <a:t>th</a:t>
            </a:r>
            <a:r>
              <a:rPr lang="en-US" dirty="0"/>
              <a:t> Security Division Education Night</a:t>
            </a:r>
          </a:p>
        </p:txBody>
      </p:sp>
    </p:spTree>
    <p:extLst>
      <p:ext uri="{BB962C8B-B14F-4D97-AF65-F5344CB8AC3E}">
        <p14:creationId xmlns:p14="http://schemas.microsoft.com/office/powerpoint/2010/main" val="134690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E2CB-1875-A644-97BF-0D392147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over the Rabbit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9FF0-6F51-8649-ACFB-A06C47DD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Operating Systems 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Programming (yes programming)</a:t>
            </a:r>
          </a:p>
          <a:p>
            <a:r>
              <a:rPr lang="en-US" dirty="0"/>
              <a:t>Malware Analysis</a:t>
            </a:r>
          </a:p>
          <a:p>
            <a:r>
              <a:rPr lang="en-US" dirty="0"/>
              <a:t>Crypto</a:t>
            </a:r>
          </a:p>
          <a:p>
            <a:r>
              <a:rPr lang="en-US" dirty="0"/>
              <a:t>Mobile</a:t>
            </a:r>
          </a:p>
          <a:p>
            <a:pPr marL="0" indent="0">
              <a:buNone/>
            </a:pPr>
            <a:r>
              <a:rPr lang="en-US" i="1" dirty="0"/>
              <a:t>More comprehensive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/Hack-with-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/Awesome-Hacking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C506-BF0D-BD4E-8200-55CA12E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Sooo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9101-F6A3-5946-95AB-8F78CB29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you choose?</a:t>
            </a:r>
          </a:p>
          <a:p>
            <a:r>
              <a:rPr lang="en-US" dirty="0"/>
              <a:t>Where can you go to learn?</a:t>
            </a:r>
          </a:p>
          <a:p>
            <a:r>
              <a:rPr lang="en-US" dirty="0"/>
              <a:t>Self-host all the things </a:t>
            </a:r>
          </a:p>
          <a:p>
            <a:pPr lvl="1"/>
            <a:r>
              <a:rPr lang="en-US" dirty="0" err="1"/>
              <a:t>Virtualbox</a:t>
            </a:r>
            <a:r>
              <a:rPr lang="en-US" dirty="0"/>
              <a:t>/</a:t>
            </a:r>
            <a:r>
              <a:rPr lang="en-US" dirty="0" err="1"/>
              <a:t>Vmware</a:t>
            </a:r>
            <a:r>
              <a:rPr lang="en-US" dirty="0"/>
              <a:t>/</a:t>
            </a:r>
            <a:r>
              <a:rPr lang="en-US" dirty="0" err="1"/>
              <a:t>Virt</a:t>
            </a:r>
            <a:r>
              <a:rPr lang="en-US" dirty="0"/>
              <a:t>-Manager/Parallels</a:t>
            </a:r>
          </a:p>
          <a:p>
            <a:pPr lvl="1"/>
            <a:r>
              <a:rPr lang="en-US" dirty="0" err="1"/>
              <a:t>Vulnhub</a:t>
            </a:r>
            <a:r>
              <a:rPr lang="en-US" dirty="0"/>
              <a:t>/</a:t>
            </a:r>
            <a:r>
              <a:rPr lang="en-US" dirty="0" err="1"/>
              <a:t>Remnux</a:t>
            </a:r>
            <a:endParaRPr lang="en-US" dirty="0"/>
          </a:p>
          <a:p>
            <a:r>
              <a:rPr lang="en-US" dirty="0"/>
              <a:t>Lurk in Forums and Chat 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0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1609-119C-CC4B-8E7B-DA4602C6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8DD3-52E6-6A40-B4CF-650FB7E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Gamified Research</a:t>
            </a:r>
          </a:p>
          <a:p>
            <a:pPr lvl="1"/>
            <a:r>
              <a:rPr lang="en-US" dirty="0">
                <a:hlinkClick r:id="rId3"/>
              </a:rPr>
              <a:t>https://overthewire.org/wargames/</a:t>
            </a:r>
            <a:r>
              <a:rPr lang="en-US" dirty="0"/>
              <a:t> (Always up)</a:t>
            </a:r>
          </a:p>
          <a:p>
            <a:pPr lvl="1"/>
            <a:r>
              <a:rPr lang="en-US" dirty="0">
                <a:hlinkClick r:id="rId4"/>
              </a:rPr>
              <a:t>http://smashthestack.org/wargames.html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https://247ctf.com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https://365.csaw.io</a:t>
            </a:r>
            <a:endParaRPr lang="en-US" dirty="0"/>
          </a:p>
          <a:p>
            <a:r>
              <a:rPr lang="en-US" dirty="0"/>
              <a:t>Bandit Specific</a:t>
            </a:r>
          </a:p>
          <a:p>
            <a:pPr lvl="1"/>
            <a:r>
              <a:rPr lang="en-US" dirty="0"/>
              <a:t>Learn Linux (Bandit/Leviathan)</a:t>
            </a:r>
          </a:p>
          <a:p>
            <a:pPr lvl="1"/>
            <a:r>
              <a:rPr lang="en-US" dirty="0"/>
              <a:t>Web Security (</a:t>
            </a:r>
            <a:r>
              <a:rPr lang="en-US" dirty="0" err="1"/>
              <a:t>Natas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Exploit Dev (Narnia/Behemoth)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8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03D9-B10F-CE46-AEC4-A41533D1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Quick Leviathan</a:t>
            </a:r>
          </a:p>
        </p:txBody>
      </p:sp>
    </p:spTree>
    <p:extLst>
      <p:ext uri="{BB962C8B-B14F-4D97-AF65-F5344CB8AC3E}">
        <p14:creationId xmlns:p14="http://schemas.microsoft.com/office/powerpoint/2010/main" val="380241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87FE-2645-144A-ADD1-C1591321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</a:t>
            </a:r>
            <a:r>
              <a:rPr lang="en-US" sz="3500" dirty="0"/>
              <a:t>(not comprehensive) </a:t>
            </a:r>
            <a:r>
              <a:rPr lang="en-US" dirty="0"/>
              <a:t>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D94C-E7E2-B840-8C65-7F54D3DA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https://www.begin.re</a:t>
            </a:r>
            <a:r>
              <a:rPr lang="en-US" dirty="0"/>
              <a:t> (Getting Started with RE)</a:t>
            </a:r>
          </a:p>
          <a:p>
            <a:r>
              <a:rPr lang="en-US" dirty="0"/>
              <a:t>GitHub Awesome Hacking (</a:t>
            </a:r>
            <a:r>
              <a:rPr lang="en-US" dirty="0">
                <a:hlinkClick r:id="rId3"/>
              </a:rPr>
              <a:t>https://github.com/Hack-with-Github</a:t>
            </a:r>
            <a:r>
              <a:rPr lang="en-US" dirty="0"/>
              <a:t>)</a:t>
            </a:r>
          </a:p>
          <a:p>
            <a:r>
              <a:rPr lang="en-US" dirty="0"/>
              <a:t>Open Security Training (</a:t>
            </a:r>
            <a:r>
              <a:rPr lang="en-US" dirty="0">
                <a:hlinkClick r:id="rId4"/>
              </a:rPr>
              <a:t>http://opensecuritytraining.info/Welcome.html</a:t>
            </a:r>
            <a:r>
              <a:rPr lang="en-US" dirty="0"/>
              <a:t>)</a:t>
            </a:r>
          </a:p>
          <a:p>
            <a:r>
              <a:rPr lang="en-US" dirty="0"/>
              <a:t>Google project Zero (</a:t>
            </a:r>
            <a:r>
              <a:rPr lang="en-US" dirty="0">
                <a:hlinkClick r:id="rId5"/>
              </a:rPr>
              <a:t>https://googleprojectzero.blogspot.com/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8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4EB4-266D-7F4D-BB42-97CBA654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Blogs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BE7F-C0EC-7B40-BDD0-D82AB19A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Siguza’s</a:t>
            </a:r>
            <a:r>
              <a:rPr lang="en-US" dirty="0"/>
              <a:t> Makeshift Blog </a:t>
            </a:r>
            <a:r>
              <a:rPr lang="en-US" i="1" dirty="0"/>
              <a:t>Apple Stuff </a:t>
            </a:r>
            <a:r>
              <a:rPr lang="en-US" b="1" dirty="0"/>
              <a:t>(</a:t>
            </a:r>
            <a:r>
              <a:rPr lang="en-US" dirty="0">
                <a:hlinkClick r:id="rId2"/>
              </a:rPr>
              <a:t>http://siguza.github.io/</a:t>
            </a:r>
            <a:r>
              <a:rPr lang="en-US" dirty="0"/>
              <a:t>)</a:t>
            </a:r>
          </a:p>
          <a:p>
            <a:r>
              <a:rPr lang="en-US" dirty="0"/>
              <a:t>Cool Windows Resources (</a:t>
            </a:r>
            <a:r>
              <a:rPr lang="en-US" dirty="0">
                <a:hlinkClick r:id="rId3"/>
              </a:rPr>
              <a:t>https://github.com/re4lity/subTee-gits-backups</a:t>
            </a:r>
            <a:r>
              <a:rPr lang="en-US" dirty="0"/>
              <a:t>)</a:t>
            </a:r>
          </a:p>
          <a:p>
            <a:r>
              <a:rPr lang="en-US" dirty="0" err="1"/>
              <a:t>Radare</a:t>
            </a:r>
            <a:r>
              <a:rPr lang="en-US" dirty="0"/>
              <a:t> Intro (</a:t>
            </a:r>
            <a:r>
              <a:rPr lang="en-US" dirty="0">
                <a:hlinkClick r:id="rId4"/>
              </a:rPr>
              <a:t>https://www.megabeets.net/a-journey-into-radare-2-part-1/</a:t>
            </a:r>
            <a:r>
              <a:rPr lang="en-US" dirty="0"/>
              <a:t>)</a:t>
            </a:r>
          </a:p>
          <a:p>
            <a:r>
              <a:rPr lang="en-US" dirty="0"/>
              <a:t>Sysadmin Stuff: syslog (</a:t>
            </a:r>
            <a:r>
              <a:rPr lang="en-US" dirty="0">
                <a:hlinkClick r:id="rId5"/>
              </a:rPr>
              <a:t>https://devconnected.com/syslog-the-complete-system-administrator-guide/</a:t>
            </a:r>
            <a:r>
              <a:rPr lang="en-US" dirty="0"/>
              <a:t>)</a:t>
            </a:r>
          </a:p>
          <a:p>
            <a:r>
              <a:rPr lang="en-US" dirty="0"/>
              <a:t>More RE (</a:t>
            </a:r>
            <a:r>
              <a:rPr lang="en-US" dirty="0">
                <a:hlinkClick r:id="rId6"/>
              </a:rPr>
              <a:t>https://0x00sec.org/t/re-guide-for-beginners-methodology-and-tools/2242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0AD2-A873-DE44-BDA4-89A14B1E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0618-03FE-8548-9829-5C63019B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Confused? Have a Question? </a:t>
            </a:r>
          </a:p>
          <a:p>
            <a:pPr lvl="1"/>
            <a:r>
              <a:rPr lang="en-US" dirty="0"/>
              <a:t>Slack/Lab Hours</a:t>
            </a:r>
          </a:p>
          <a:p>
            <a:r>
              <a:rPr lang="en-US" dirty="0"/>
              <a:t>Competition Team Practice (Friday and Saturday)</a:t>
            </a:r>
          </a:p>
          <a:p>
            <a:pPr lvl="1"/>
            <a:r>
              <a:rPr lang="en-US" dirty="0"/>
              <a:t>NCL/DOE/CCDC/Online-CTF’s/HTB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97D5-41C3-A846-B349-CAD6C35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2D0A-3626-A446-ABD8-E9400E1B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TLDR; Use your powers for good</a:t>
            </a:r>
          </a:p>
          <a:p>
            <a:endParaRPr lang="en-US" dirty="0"/>
          </a:p>
          <a:p>
            <a:r>
              <a:rPr lang="en-US" dirty="0"/>
              <a:t>We are an Ethical Club</a:t>
            </a:r>
          </a:p>
          <a:p>
            <a:r>
              <a:rPr lang="en-US" dirty="0"/>
              <a:t>We are not Lawyers</a:t>
            </a:r>
          </a:p>
          <a:p>
            <a:r>
              <a:rPr lang="en-US" dirty="0"/>
              <a:t>You need consent before you hack anything that isn’t yours</a:t>
            </a:r>
          </a:p>
          <a:p>
            <a:r>
              <a:rPr lang="en-US" dirty="0"/>
              <a:t>Anything that you learn hear should not be used for malicious reasons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030-FAA5-9F43-94E3-2CCC8296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398C-17D5-BC40-8D91-69D8134F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onto HTB</a:t>
            </a:r>
          </a:p>
          <a:p>
            <a:r>
              <a:rPr lang="en-US" dirty="0"/>
              <a:t>The Basics of Recon</a:t>
            </a:r>
          </a:p>
          <a:p>
            <a:r>
              <a:rPr lang="en-US" dirty="0"/>
              <a:t>Partial walk through of HTB </a:t>
            </a:r>
            <a:r>
              <a:rPr lang="en-US" dirty="0" err="1"/>
              <a:t>traverxec</a:t>
            </a:r>
            <a:endParaRPr lang="en-US" dirty="0"/>
          </a:p>
          <a:p>
            <a:r>
              <a:rPr lang="en-US" dirty="0"/>
              <a:t>Hacker’s intro to networking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i="1" dirty="0"/>
              <a:t>(I don’t remember)</a:t>
            </a:r>
          </a:p>
        </p:txBody>
      </p:sp>
    </p:spTree>
    <p:extLst>
      <p:ext uri="{BB962C8B-B14F-4D97-AF65-F5344CB8AC3E}">
        <p14:creationId xmlns:p14="http://schemas.microsoft.com/office/powerpoint/2010/main" val="338412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4D85-A3AD-9E47-9A33-23A93BD3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Who is Sitting Next to You?</a:t>
            </a:r>
          </a:p>
        </p:txBody>
      </p:sp>
    </p:spTree>
    <p:extLst>
      <p:ext uri="{BB962C8B-B14F-4D97-AF65-F5344CB8AC3E}">
        <p14:creationId xmlns:p14="http://schemas.microsoft.com/office/powerpoint/2010/main" val="74465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8CA0-D1EC-EC41-955D-F8B6BAEE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04C66-8BBE-5B4C-98BA-FA6B761F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24" y="2506219"/>
            <a:ext cx="3525551" cy="26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94-765E-4243-9776-B0242E21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just learn everything…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081A7-4C5B-784E-967E-C2478829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95" y="3151093"/>
            <a:ext cx="3533588" cy="2120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E893D-24E4-DF41-BC07-9765293A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22" y="2837054"/>
            <a:ext cx="6379770" cy="27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C0BA-8F96-894B-ABCD-C0C31A77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Or… Pick One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5B723-8F51-B14F-88A4-5EBDE8F1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53" y="2789098"/>
            <a:ext cx="4115694" cy="3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6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92BD-0AB3-6C46-86A3-B68B757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What projects are you working on?</a:t>
            </a:r>
          </a:p>
        </p:txBody>
      </p:sp>
    </p:spTree>
    <p:extLst>
      <p:ext uri="{BB962C8B-B14F-4D97-AF65-F5344CB8AC3E}">
        <p14:creationId xmlns:p14="http://schemas.microsoft.com/office/powerpoint/2010/main" val="47604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{425C0854-5A90-C841-B3C7-4F68F58F8C9A}tf10001064</Template>
  <TotalTime>522</TotalTime>
  <Words>382</Words>
  <Application>Microsoft Macintosh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Into the Void</vt:lpstr>
      <vt:lpstr>Announcements</vt:lpstr>
      <vt:lpstr>Disclaimer</vt:lpstr>
      <vt:lpstr>Recap</vt:lpstr>
      <vt:lpstr>Who is Sitting Next to You?</vt:lpstr>
      <vt:lpstr>Where to started</vt:lpstr>
      <vt:lpstr>Lets just learn everything…</vt:lpstr>
      <vt:lpstr>Or… Pick One Thing</vt:lpstr>
      <vt:lpstr>What projects are you working on?</vt:lpstr>
      <vt:lpstr>Let’s go over the Rabbit Holes</vt:lpstr>
      <vt:lpstr>Sooo…</vt:lpstr>
      <vt:lpstr>Getting Started With X</vt:lpstr>
      <vt:lpstr>Quick Leviathan</vt:lpstr>
      <vt:lpstr>Cool (not comprehensive) Sites</vt:lpstr>
      <vt:lpstr>Cool Blogs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the Basics</dc:title>
  <dc:creator>Williams, Trevon A</dc:creator>
  <cp:lastModifiedBy>Williams, Trevon A</cp:lastModifiedBy>
  <cp:revision>12</cp:revision>
  <dcterms:created xsi:type="dcterms:W3CDTF">2020-03-09T13:40:41Z</dcterms:created>
  <dcterms:modified xsi:type="dcterms:W3CDTF">2020-03-09T22:23:34Z</dcterms:modified>
</cp:coreProperties>
</file>