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day-xc-Our/2020-Security-Guide" TargetMode="External"/><Relationship Id="rId2" Type="http://schemas.openxmlformats.org/officeDocument/2006/relationships/hyperlink" Target="https://www.open-scap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ivestorm.org/" TargetMode="External"/><Relationship Id="rId2" Type="http://schemas.openxmlformats.org/officeDocument/2006/relationships/hyperlink" Target="https://cyberskylin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yberforcecompetition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99C7-B043-4B4C-AB4A-90A7F6AB3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Competitions Practice</a:t>
            </a:r>
          </a:p>
        </p:txBody>
      </p:sp>
    </p:spTree>
    <p:extLst>
      <p:ext uri="{BB962C8B-B14F-4D97-AF65-F5344CB8AC3E}">
        <p14:creationId xmlns:p14="http://schemas.microsoft.com/office/powerpoint/2010/main" val="349499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85D8-0569-D244-9A24-F232C8B0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5EEE4-F7D2-D84B-886D-0D68664E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49</a:t>
            </a:r>
            <a:r>
              <a:rPr lang="en-US" baseline="30000" dirty="0"/>
              <a:t>th</a:t>
            </a:r>
            <a:r>
              <a:rPr lang="en-US" dirty="0"/>
              <a:t> Security Division Competitions</a:t>
            </a:r>
          </a:p>
          <a:p>
            <a:r>
              <a:rPr lang="en-US" dirty="0"/>
              <a:t>The unofficial, official University Cyber Competitions Team</a:t>
            </a:r>
          </a:p>
          <a:p>
            <a:r>
              <a:rPr lang="en-US" dirty="0"/>
              <a:t>Students of tech</a:t>
            </a:r>
          </a:p>
        </p:txBody>
      </p:sp>
    </p:spTree>
    <p:extLst>
      <p:ext uri="{BB962C8B-B14F-4D97-AF65-F5344CB8AC3E}">
        <p14:creationId xmlns:p14="http://schemas.microsoft.com/office/powerpoint/2010/main" val="201884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A307-5CF8-E446-A62F-5C1325B8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8964-7B5E-B04B-BCCE-68778CA5E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Fireside Talk</a:t>
            </a:r>
          </a:p>
          <a:p>
            <a:r>
              <a:rPr lang="en-US" dirty="0"/>
              <a:t>Semester Overview</a:t>
            </a:r>
          </a:p>
          <a:p>
            <a:r>
              <a:rPr lang="en-US" dirty="0"/>
              <a:t>What do you expect?</a:t>
            </a:r>
          </a:p>
          <a:p>
            <a:r>
              <a:rPr lang="en-US" dirty="0"/>
              <a:t>HTB</a:t>
            </a:r>
          </a:p>
          <a:p>
            <a:r>
              <a:rPr lang="en-US" dirty="0"/>
              <a:t>Take away concept</a:t>
            </a:r>
          </a:p>
        </p:txBody>
      </p:sp>
    </p:spTree>
    <p:extLst>
      <p:ext uri="{BB962C8B-B14F-4D97-AF65-F5344CB8AC3E}">
        <p14:creationId xmlns:p14="http://schemas.microsoft.com/office/powerpoint/2010/main" val="412140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A0CC-F6E1-2C40-BE42-A255903F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Fireside Chat: </a:t>
            </a:r>
            <a:r>
              <a:rPr lang="en-US" i="1" dirty="0" err="1"/>
              <a:t>OpenScap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0CB2A-A83C-1D40-A0D0-6D989F263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 Compliance</a:t>
            </a:r>
          </a:p>
          <a:p>
            <a:r>
              <a:rPr lang="en-US" dirty="0"/>
              <a:t>Tooling to assist Administrators</a:t>
            </a:r>
          </a:p>
          <a:p>
            <a:r>
              <a:rPr lang="en-US" dirty="0"/>
              <a:t>SCAP – Security Content Automation Protocol</a:t>
            </a:r>
          </a:p>
          <a:p>
            <a:r>
              <a:rPr lang="en-US" dirty="0"/>
              <a:t>STIG – Security Technical Implementation Guide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References: </a:t>
            </a:r>
          </a:p>
          <a:p>
            <a:r>
              <a:rPr lang="en-US" dirty="0">
                <a:hlinkClick r:id="rId2"/>
              </a:rPr>
              <a:t>https://www.open-scap.org/</a:t>
            </a:r>
            <a:endParaRPr lang="en-US" dirty="0"/>
          </a:p>
          <a:p>
            <a:r>
              <a:rPr lang="en-US" dirty="0">
                <a:hlinkClick r:id="rId3"/>
              </a:rPr>
              <a:t>https://github.com/0day-xc-Our/2020-Security-Guide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DDCA-A2D3-714D-AB19-3FD82594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AE3A-392C-7C42-953E-E3C9640BC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CTF’s (CTF Time)</a:t>
            </a:r>
          </a:p>
          <a:p>
            <a:r>
              <a:rPr lang="en-US" dirty="0">
                <a:hlinkClick r:id="rId2"/>
              </a:rPr>
              <a:t>National Cyber League</a:t>
            </a:r>
            <a:endParaRPr lang="en-US" dirty="0"/>
          </a:p>
          <a:p>
            <a:pPr lvl="1"/>
            <a:r>
              <a:rPr lang="en-US" dirty="0"/>
              <a:t>Individual Game (October 23 – 25)</a:t>
            </a:r>
          </a:p>
          <a:p>
            <a:pPr lvl="1"/>
            <a:r>
              <a:rPr lang="en-US" dirty="0"/>
              <a:t>Team Game (November 6 – 8) </a:t>
            </a:r>
          </a:p>
          <a:p>
            <a:r>
              <a:rPr lang="en-US" dirty="0">
                <a:hlinkClick r:id="rId3"/>
              </a:rPr>
              <a:t>Hivestorm</a:t>
            </a:r>
            <a:r>
              <a:rPr lang="en-US" dirty="0"/>
              <a:t> (October 17)</a:t>
            </a:r>
          </a:p>
          <a:p>
            <a:pPr lvl="1"/>
            <a:r>
              <a:rPr lang="en-US" i="1" dirty="0"/>
              <a:t>We need to form a team</a:t>
            </a:r>
          </a:p>
          <a:p>
            <a:r>
              <a:rPr lang="en-US" dirty="0">
                <a:hlinkClick r:id="rId4"/>
              </a:rPr>
              <a:t>DOE Cyberforce Competition</a:t>
            </a:r>
            <a:r>
              <a:rPr lang="en-US" dirty="0"/>
              <a:t> (</a:t>
            </a:r>
            <a:r>
              <a:rPr lang="en-US" i="1" dirty="0"/>
              <a:t>Access</a:t>
            </a:r>
            <a:r>
              <a:rPr lang="en-US" dirty="0"/>
              <a:t> Nov 2, </a:t>
            </a:r>
            <a:r>
              <a:rPr lang="en-US" i="1" dirty="0"/>
              <a:t>Competition</a:t>
            </a:r>
            <a:r>
              <a:rPr lang="en-US" dirty="0"/>
              <a:t> November 14)</a:t>
            </a:r>
          </a:p>
        </p:txBody>
      </p:sp>
    </p:spTree>
    <p:extLst>
      <p:ext uri="{BB962C8B-B14F-4D97-AF65-F5344CB8AC3E}">
        <p14:creationId xmlns:p14="http://schemas.microsoft.com/office/powerpoint/2010/main" val="19037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7580-BC02-DC48-A1DE-C0EC4751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12BE-6C76-1B46-8F40-DAA100E2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do you think you know?</a:t>
            </a:r>
          </a:p>
          <a:p>
            <a:r>
              <a:rPr lang="en-US" dirty="0"/>
              <a:t>Groups of 3 or 4</a:t>
            </a:r>
          </a:p>
          <a:p>
            <a:r>
              <a:rPr lang="en-US" dirty="0"/>
              <a:t>Team for small competitions and exercises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4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4CFD-A653-194B-879E-041D9B22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 the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9A5E-C94E-9847-81EB-F2E1336B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University Team</a:t>
            </a:r>
          </a:p>
          <a:p>
            <a:r>
              <a:rPr lang="en-US" dirty="0"/>
              <a:t>Who has access?</a:t>
            </a:r>
          </a:p>
          <a:p>
            <a:r>
              <a:rPr lang="en-US" dirty="0"/>
              <a:t>How is it relevant?</a:t>
            </a:r>
          </a:p>
        </p:txBody>
      </p:sp>
    </p:spTree>
    <p:extLst>
      <p:ext uri="{BB962C8B-B14F-4D97-AF65-F5344CB8AC3E}">
        <p14:creationId xmlns:p14="http://schemas.microsoft.com/office/powerpoint/2010/main" val="256920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0D4E-3052-AC4A-9084-A479937B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1CAF-AB2E-D24F-AC42-12CAE789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 is important</a:t>
            </a:r>
          </a:p>
          <a:p>
            <a:r>
              <a:rPr lang="en-US" dirty="0"/>
              <a:t>We win and lose as a team</a:t>
            </a:r>
          </a:p>
          <a:p>
            <a:r>
              <a:rPr lang="en-US" dirty="0"/>
              <a:t>There is some cool opportunities ahead</a:t>
            </a:r>
          </a:p>
        </p:txBody>
      </p:sp>
    </p:spTree>
    <p:extLst>
      <p:ext uri="{BB962C8B-B14F-4D97-AF65-F5344CB8AC3E}">
        <p14:creationId xmlns:p14="http://schemas.microsoft.com/office/powerpoint/2010/main" val="22126520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</TotalTime>
  <Words>179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Competitions Practice</vt:lpstr>
      <vt:lpstr>Who Are We</vt:lpstr>
      <vt:lpstr>Meeting Structure</vt:lpstr>
      <vt:lpstr>Fireside Chat: OpenScap</vt:lpstr>
      <vt:lpstr>Semester Overview</vt:lpstr>
      <vt:lpstr>Team Formation</vt:lpstr>
      <vt:lpstr>Hack the Box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Competitions Practice</dc:title>
  <dc:creator>Trevon Williams</dc:creator>
  <cp:lastModifiedBy>Trevon Williams</cp:lastModifiedBy>
  <cp:revision>4</cp:revision>
  <dcterms:created xsi:type="dcterms:W3CDTF">2020-09-30T14:32:44Z</dcterms:created>
  <dcterms:modified xsi:type="dcterms:W3CDTF">2020-09-30T14:55:42Z</dcterms:modified>
</cp:coreProperties>
</file>