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6" r:id="rId5"/>
    <p:sldId id="303" r:id="rId6"/>
    <p:sldId id="304" r:id="rId7"/>
    <p:sldId id="302" r:id="rId8"/>
    <p:sldId id="305" r:id="rId9"/>
    <p:sldId id="306" r:id="rId10"/>
    <p:sldId id="256" r:id="rId11"/>
    <p:sldId id="307" r:id="rId12"/>
    <p:sldId id="308" r:id="rId13"/>
    <p:sldId id="260" r:id="rId14"/>
    <p:sldId id="317" r:id="rId15"/>
    <p:sldId id="315" r:id="rId16"/>
    <p:sldId id="319" r:id="rId17"/>
    <p:sldId id="316" r:id="rId18"/>
    <p:sldId id="318" r:id="rId19"/>
    <p:sldId id="269" r:id="rId20"/>
    <p:sldId id="309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295" r:id="rId31"/>
    <p:sldId id="332" r:id="rId32"/>
    <p:sldId id="331" r:id="rId33"/>
    <p:sldId id="330" r:id="rId34"/>
    <p:sldId id="289" r:id="rId35"/>
    <p:sldId id="333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1580-1E7D-4F7A-8644-FED00255F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B6ED-4FFB-4E31-BAE7-8667EFD0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A7E83-0AD9-4933-9299-2284C123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2009-B455-449A-8456-CEEB2DA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C6EB-9BA1-443E-A7DB-2DB239F0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1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B8A1-ABA8-4492-8E62-86787B12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B31A9-1444-401B-A3AA-2452F086E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BF56-F2A4-4F72-91E3-686DABDA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EEE0-6BEC-4F03-B30F-3AB78335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30BC-8F62-4993-A421-C205668F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60D8-2364-488B-915C-EDFDA7B4B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249F3-B10D-4087-8C7D-5E0847ED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CFC6-CE65-426C-A4A5-941F2811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2E65-CA2A-4080-BA19-A4772650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258C-A478-4B09-B1AA-CBFBA1AD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D0BF-ECEC-4E7F-AF25-DDF79BCE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10EB-5888-408C-9307-54BA1ADB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12295-8EDD-454E-8E2C-D1AC332A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9448-001F-499D-8102-DFD9B922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4F50-79EA-4CEF-9B36-67C20804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F29-8496-437D-BE38-D811CCA4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2579-BA3F-4E69-BDC8-3911E6F4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E547-35A2-48AE-B771-10C9D993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C51D-B43D-46D7-A701-9F03DF6A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CB34-4FDA-4987-B0C7-F1A8DA45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276-6007-448D-8169-12181FD4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BE53-F918-45A6-BB50-218D31EA9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B37BB-9E8B-4D75-A57D-84B81771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9E4EE-A83F-422C-93C7-AF4BB4F3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D07C6-2F30-4E83-8BC1-4D35D7CD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E835-6CF3-4D84-A0A6-60B2B5E1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48F6-3430-4805-9279-A7377202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ADE49-C1CE-4EA5-A319-1CC77F6F8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B86A5-249C-4B8A-B909-3D31C631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D294B-6B01-4E3C-B558-EFCEEF560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58633-F85E-4721-B766-AE8803D9A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5044B-1182-44FC-A98A-F77FB4B3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0EB30-5E31-4CEE-9FBC-80E44817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4B0B2-BE90-4C34-89D1-EA92F232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4BB5-98AF-4DA0-B1F0-AA4D0385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622E3-8622-42A8-8A94-8BAB6649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AED68-38CC-4117-8A11-CBF7DF3C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E46FC-05A5-490B-8DA1-83A80EE6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25685-2EA7-438D-8B83-78DBED67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47B01-018E-4D93-AF12-C2D8ACAF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D4943-AFDC-43BD-A8E5-105CE4D2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9752-1B8F-48F0-BA5A-53BAF7BE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76C8-76F0-4277-9BBE-EC3817D8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13AC5-55DC-451D-8900-3C31DFBCC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8C22D-6DCA-4123-9F6D-F960171F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28D86-785D-45F2-8895-4859C53B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3DDCE-8E61-4B2C-9627-446620C0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3F-B85D-4920-A9EB-A44A28C4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24042-876B-4CAF-99E7-82330F2AC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C7449-7110-4CCC-A99B-FA43285B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3521E-4006-42ED-964D-3148427A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2910C-B7D2-4790-9CA9-A31FE0E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D6AF1-5C3A-425D-B48E-36C94509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90D27-7D8A-4F84-840E-829EE75E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D058-0A03-4C55-A4F7-99F560FB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6962-E59B-43E6-9EC5-D98D0F7C9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1FFA-7AD2-4FAB-83DC-219738CEF4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8856D-FE49-482B-9701-78286171D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4676-4D0F-4158-A3B3-0050865BE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D0F-2BA4-4123-9C71-31B3C26C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1F976-2D55-4EC4-B44A-F2549C8FA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272"/>
            <a:ext cx="12192000" cy="1562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5E0B98-A241-4560-8DDC-A7398D6FF0A0}"/>
              </a:ext>
            </a:extLst>
          </p:cNvPr>
          <p:cNvSpPr txBox="1"/>
          <p:nvPr/>
        </p:nvSpPr>
        <p:spPr>
          <a:xfrm>
            <a:off x="269507" y="269508"/>
            <a:ext cx="1897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307FA-EF92-42D2-AF74-13EC4B5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72" y="3757620"/>
            <a:ext cx="953585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734D83-0AC4-4162-8E54-37CDA04C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39"/>
            <a:ext cx="11536385" cy="127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FEF1E8-5601-4BF7-AC2F-AE8BFF632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2350458"/>
            <a:ext cx="5848350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2529E-DD08-4D80-9D1C-7EC52D7BAB63}"/>
              </a:ext>
            </a:extLst>
          </p:cNvPr>
          <p:cNvSpPr txBox="1"/>
          <p:nvPr/>
        </p:nvSpPr>
        <p:spPr>
          <a:xfrm>
            <a:off x="2585883" y="1497642"/>
            <a:ext cx="235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“Add New Group”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E2822B-67CF-42DE-9C8E-71969764462A}"/>
              </a:ext>
            </a:extLst>
          </p:cNvPr>
          <p:cNvCxnSpPr>
            <a:cxnSpLocks/>
          </p:cNvCxnSpPr>
          <p:nvPr/>
        </p:nvCxnSpPr>
        <p:spPr>
          <a:xfrm flipV="1">
            <a:off x="4486122" y="1083938"/>
            <a:ext cx="384304" cy="43925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9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517FC7-20F6-4DA4-863F-30B561A8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626103"/>
            <a:ext cx="11679280" cy="2972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131043-50D9-42A0-9271-0E1113982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726822"/>
            <a:ext cx="80391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4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F53B18-AD7E-4D7C-B2F6-67A99AD8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6" y="1629000"/>
            <a:ext cx="1137142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734D83-0AC4-4162-8E54-37CDA04C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39"/>
            <a:ext cx="11536385" cy="127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FEF1E8-5601-4BF7-AC2F-AE8BFF632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2350458"/>
            <a:ext cx="5848350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2529E-DD08-4D80-9D1C-7EC52D7BAB63}"/>
              </a:ext>
            </a:extLst>
          </p:cNvPr>
          <p:cNvSpPr txBox="1"/>
          <p:nvPr/>
        </p:nvSpPr>
        <p:spPr>
          <a:xfrm>
            <a:off x="2585883" y="1497642"/>
            <a:ext cx="235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“Add New Group”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E2822B-67CF-42DE-9C8E-71969764462A}"/>
              </a:ext>
            </a:extLst>
          </p:cNvPr>
          <p:cNvCxnSpPr>
            <a:cxnSpLocks/>
          </p:cNvCxnSpPr>
          <p:nvPr/>
        </p:nvCxnSpPr>
        <p:spPr>
          <a:xfrm flipV="1">
            <a:off x="4486122" y="1083938"/>
            <a:ext cx="384304" cy="43925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0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358CC4-B358-49B8-9832-D11910BF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56" y="565194"/>
            <a:ext cx="7934325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1638F-C64B-4C27-A0E0-C941CCA7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56" y="3429000"/>
            <a:ext cx="8020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7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28ECE7-DE90-417C-8D02-D4008662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12" y="1437209"/>
            <a:ext cx="7306976" cy="31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1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48F0F-4FC6-416F-8662-BA301FA0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343675"/>
            <a:ext cx="11612596" cy="2591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AC5B8B-64B7-4F93-BD98-413AA75F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608" y="3615156"/>
            <a:ext cx="2630783" cy="137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0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C4E0F-AA30-4C43-B30E-AC957F78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05" y="1152726"/>
            <a:ext cx="10466789" cy="29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7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95F8CB-0146-43DF-B325-945734D48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89" y="959180"/>
            <a:ext cx="8920184" cy="429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0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852E9B-25DB-4FD1-A869-79BEAB04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02" y="1523957"/>
            <a:ext cx="10822505" cy="204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4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E0B98-A241-4560-8DDC-A7398D6FF0A0}"/>
              </a:ext>
            </a:extLst>
          </p:cNvPr>
          <p:cNvSpPr txBox="1"/>
          <p:nvPr/>
        </p:nvSpPr>
        <p:spPr>
          <a:xfrm>
            <a:off x="269507" y="269508"/>
            <a:ext cx="1897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3ECEA-FB7A-41F2-B168-4981F8AD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7" y="1109918"/>
            <a:ext cx="9564435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1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C2A213-18A4-40E7-A002-A986F4DB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1" y="435845"/>
            <a:ext cx="9772035" cy="53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9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04D65-CCB4-4868-868C-45F7EC53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70" y="221359"/>
            <a:ext cx="9417459" cy="62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FB0D3-386B-4EAA-BA26-07399689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70" y="221358"/>
            <a:ext cx="8072096" cy="39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54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0419B6-D351-4861-A429-95E2A4BC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13" y="798874"/>
            <a:ext cx="9322973" cy="38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49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6C01A-DD80-456E-8F22-F1362F266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76" y="2464787"/>
            <a:ext cx="6003048" cy="3782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C5B37-9BEF-4A9D-BF08-232E20FE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70" y="204838"/>
            <a:ext cx="7947259" cy="16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36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DA366A-6017-429C-915B-DD777FA4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37" y="0"/>
            <a:ext cx="6001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8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0247B1C-11E6-46C7-BFA3-AE5B09E1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644" y="1316213"/>
            <a:ext cx="7692712" cy="42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8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91B95-B819-426E-A47F-8123FABF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8" y="687898"/>
            <a:ext cx="11131266" cy="1052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B9EE2-9E48-40DC-BEB4-A13A1C9E3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5" y="2332165"/>
            <a:ext cx="9112164" cy="21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0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5D292F-9300-4623-AD02-75B4E19F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03" y="279133"/>
            <a:ext cx="7932993" cy="58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56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4CA5D3-A02A-4F45-9896-17B0ED72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51" y="333221"/>
            <a:ext cx="7881698" cy="191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432126-4C1E-4281-BEDE-1C8A73050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427" y="2246351"/>
            <a:ext cx="6253145" cy="45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7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E0B98-A241-4560-8DDC-A7398D6FF0A0}"/>
              </a:ext>
            </a:extLst>
          </p:cNvPr>
          <p:cNvSpPr txBox="1"/>
          <p:nvPr/>
        </p:nvSpPr>
        <p:spPr>
          <a:xfrm>
            <a:off x="269507" y="269508"/>
            <a:ext cx="1897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307FA-EF92-42D2-AF74-13EC4B59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5" y="1364282"/>
            <a:ext cx="9535856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9ADDCA-DA03-4C2B-8235-375970D6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71" y="1252272"/>
            <a:ext cx="960254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38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38344-FA5F-4E39-88BB-7C382FF5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20" y="552254"/>
            <a:ext cx="9663559" cy="2418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6285E3-DD31-43A4-AE02-D0B25DF3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25" y="3886756"/>
            <a:ext cx="10476948" cy="18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16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F4170-5F68-4F90-B358-D1698DB2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688"/>
            <a:ext cx="12192000" cy="408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1E8D0-C28B-4C1E-9483-6F9BC069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1" y="1667577"/>
            <a:ext cx="10037278" cy="33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2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5AEAB-08CC-4BD7-9096-6100FF3750B0}"/>
              </a:ext>
            </a:extLst>
          </p:cNvPr>
          <p:cNvSpPr txBox="1"/>
          <p:nvPr/>
        </p:nvSpPr>
        <p:spPr>
          <a:xfrm>
            <a:off x="647571" y="1546202"/>
            <a:ext cx="749756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Questions?</a:t>
            </a:r>
          </a:p>
          <a:p>
            <a:endParaRPr lang="en-US" sz="2800" dirty="0"/>
          </a:p>
          <a:p>
            <a:r>
              <a:rPr lang="en-US" sz="2800" dirty="0"/>
              <a:t>Reach out on Thwack, search for Marc Netterfield.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D2B63-8EB6-4A77-A9AD-79FB10F6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881" y="1203627"/>
            <a:ext cx="3318540" cy="22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0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698D4-A22F-4869-969F-521E89DE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547285"/>
            <a:ext cx="9173855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E36E9E-602C-4331-8358-25A42603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523469"/>
            <a:ext cx="9173855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820ED1-4432-48E6-B494-FAF7EF08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332943"/>
            <a:ext cx="9221487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3CC76-D3BB-4C1B-8F50-6BC37AE5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7" y="788432"/>
            <a:ext cx="10831606" cy="1605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749405-7280-4026-B3F5-CE9308FE4D66}"/>
              </a:ext>
            </a:extLst>
          </p:cNvPr>
          <p:cNvSpPr txBox="1"/>
          <p:nvPr/>
        </p:nvSpPr>
        <p:spPr>
          <a:xfrm>
            <a:off x="447675" y="4191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DCB83-1372-4747-9F93-79606F82926F}"/>
              </a:ext>
            </a:extLst>
          </p:cNvPr>
          <p:cNvSpPr txBox="1"/>
          <p:nvPr/>
        </p:nvSpPr>
        <p:spPr>
          <a:xfrm>
            <a:off x="1652587" y="2656505"/>
            <a:ext cx="284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“Add Custom Property”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E7DBD4-0C7C-429F-AE3B-9DDFD0806A7C}"/>
              </a:ext>
            </a:extLst>
          </p:cNvPr>
          <p:cNvCxnSpPr>
            <a:cxnSpLocks/>
          </p:cNvCxnSpPr>
          <p:nvPr/>
        </p:nvCxnSpPr>
        <p:spPr>
          <a:xfrm flipV="1">
            <a:off x="2509838" y="2042006"/>
            <a:ext cx="384304" cy="43925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2AE6833-285C-40E6-A4FE-FE3FFC83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0" y="3832164"/>
            <a:ext cx="7526679" cy="14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7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749405-7280-4026-B3F5-CE9308FE4D66}"/>
              </a:ext>
            </a:extLst>
          </p:cNvPr>
          <p:cNvSpPr txBox="1"/>
          <p:nvPr/>
        </p:nvSpPr>
        <p:spPr>
          <a:xfrm>
            <a:off x="447675" y="4191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E51CA6-54CD-4F18-A0C1-35A46B56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70" y="1193533"/>
            <a:ext cx="8712668" cy="51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9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749405-7280-4026-B3F5-CE9308FE4D66}"/>
              </a:ext>
            </a:extLst>
          </p:cNvPr>
          <p:cNvSpPr txBox="1"/>
          <p:nvPr/>
        </p:nvSpPr>
        <p:spPr>
          <a:xfrm>
            <a:off x="447675" y="4191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1D4234-C2EC-445E-8679-ED3C9064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04" y="1146462"/>
            <a:ext cx="9053592" cy="2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23C3E93493CC4F9CA5F4A78C54D18A" ma:contentTypeVersion="11" ma:contentTypeDescription="Create a new document." ma:contentTypeScope="" ma:versionID="4779c2abc65ecc11be853a1935a5000b">
  <xsd:schema xmlns:xsd="http://www.w3.org/2001/XMLSchema" xmlns:xs="http://www.w3.org/2001/XMLSchema" xmlns:p="http://schemas.microsoft.com/office/2006/metadata/properties" xmlns:ns3="b1d78d78-3910-4e23-846c-9d571d25669f" xmlns:ns4="57e6d8b4-338c-4781-a38e-e57567b42b1f" targetNamespace="http://schemas.microsoft.com/office/2006/metadata/properties" ma:root="true" ma:fieldsID="f2a40e27d3ac266c137d3500febf6ad5" ns3:_="" ns4:_="">
    <xsd:import namespace="b1d78d78-3910-4e23-846c-9d571d25669f"/>
    <xsd:import namespace="57e6d8b4-338c-4781-a38e-e57567b42b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78d78-3910-4e23-846c-9d571d2566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6d8b4-338c-4781-a38e-e57567b42b1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6D646B-32F8-49B8-BC7E-F985FFE3CD3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d78d78-3910-4e23-846c-9d571d25669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57e6d8b4-338c-4781-a38e-e57567b42b1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8B1D1A0-A130-48A5-BDF1-BC5C55165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78d78-3910-4e23-846c-9d571d25669f"/>
    <ds:schemaRef ds:uri="57e6d8b4-338c-4781-a38e-e57567b42b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8C6616-398C-4F87-9F9E-8CF4487B62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42</Words>
  <Application>Microsoft Office PowerPoint</Application>
  <PresentationFormat>Widescreen</PresentationFormat>
  <Paragraphs>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Netterfield, Marc</dc:creator>
  <cp:lastModifiedBy>Netterfield, Marc</cp:lastModifiedBy>
  <cp:revision>24</cp:revision>
  <dcterms:created xsi:type="dcterms:W3CDTF">2020-06-30T21:01:42Z</dcterms:created>
  <dcterms:modified xsi:type="dcterms:W3CDTF">2020-11-18T18:22:40Z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0x0101001D23C3E93493CC4F9CA5F4A78C54D18A</vt:lpwstr>
  </property>
</Properties>
</file>