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61" r:id="rId4"/>
    <p:sldId id="260" r:id="rId5"/>
    <p:sldId id="262" r:id="rId6"/>
    <p:sldId id="272" r:id="rId7"/>
    <p:sldId id="275" r:id="rId8"/>
    <p:sldId id="263" r:id="rId9"/>
    <p:sldId id="273" r:id="rId10"/>
    <p:sldId id="264" r:id="rId11"/>
    <p:sldId id="278" r:id="rId12"/>
    <p:sldId id="277" r:id="rId13"/>
    <p:sldId id="274" r:id="rId14"/>
    <p:sldId id="276" r:id="rId15"/>
    <p:sldId id="257" r:id="rId16"/>
    <p:sldId id="265" r:id="rId17"/>
    <p:sldId id="259" r:id="rId18"/>
    <p:sldId id="279" r:id="rId19"/>
    <p:sldId id="266" r:id="rId20"/>
    <p:sldId id="268" r:id="rId21"/>
    <p:sldId id="269" r:id="rId22"/>
    <p:sldId id="280" r:id="rId23"/>
    <p:sldId id="270" r:id="rId24"/>
    <p:sldId id="281" r:id="rId25"/>
    <p:sldId id="271" r:id="rId26"/>
    <p:sldId id="267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FAF4D-19C0-2FCE-1572-218128D34542}" v="98" dt="2024-11-01T14:31:33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Erbin" userId="S::agustin.erbin@alumnos.frm.utn.edu.ar::504c3d67-bfb8-4fbc-a47b-c47e9a1df8d6" providerId="AD" clId="Web-{46B48062-B017-7EA2-C3D7-782CF7A18AAB}"/>
    <pc:docChg chg="addSld delSld modSld sldOrd">
      <pc:chgData name="Agustin Erbin" userId="S::agustin.erbin@alumnos.frm.utn.edu.ar::504c3d67-bfb8-4fbc-a47b-c47e9a1df8d6" providerId="AD" clId="Web-{46B48062-B017-7EA2-C3D7-782CF7A18AAB}" dt="2024-10-25T18:32:48.364" v="273" actId="1076"/>
      <pc:docMkLst>
        <pc:docMk/>
      </pc:docMkLst>
      <pc:sldChg chg="modSp">
        <pc:chgData name="Agustin Erbin" userId="S::agustin.erbin@alumnos.frm.utn.edu.ar::504c3d67-bfb8-4fbc-a47b-c47e9a1df8d6" providerId="AD" clId="Web-{46B48062-B017-7EA2-C3D7-782CF7A18AAB}" dt="2024-10-25T18:00:32.228" v="3" actId="1076"/>
        <pc:sldMkLst>
          <pc:docMk/>
          <pc:sldMk cId="1110802297" sldId="258"/>
        </pc:sldMkLst>
        <pc:spChg chg="mod">
          <ac:chgData name="Agustin Erbin" userId="S::agustin.erbin@alumnos.frm.utn.edu.ar::504c3d67-bfb8-4fbc-a47b-c47e9a1df8d6" providerId="AD" clId="Web-{46B48062-B017-7EA2-C3D7-782CF7A18AAB}" dt="2024-10-25T18:00:32.228" v="3" actId="1076"/>
          <ac:spMkLst>
            <pc:docMk/>
            <pc:sldMk cId="1110802297" sldId="258"/>
            <ac:spMk id="3" creationId="{1F7ADD92-809D-9B34-94CE-591A844CF3B1}"/>
          </ac:spMkLst>
        </pc:spChg>
      </pc:sldChg>
      <pc:sldChg chg="ord">
        <pc:chgData name="Agustin Erbin" userId="S::agustin.erbin@alumnos.frm.utn.edu.ar::504c3d67-bfb8-4fbc-a47b-c47e9a1df8d6" providerId="AD" clId="Web-{46B48062-B017-7EA2-C3D7-782CF7A18AAB}" dt="2024-10-25T18:30:45.174" v="237"/>
        <pc:sldMkLst>
          <pc:docMk/>
          <pc:sldMk cId="538268294" sldId="259"/>
        </pc:sldMkLst>
      </pc:sldChg>
      <pc:sldChg chg="ord">
        <pc:chgData name="Agustin Erbin" userId="S::agustin.erbin@alumnos.frm.utn.edu.ar::504c3d67-bfb8-4fbc-a47b-c47e9a1df8d6" providerId="AD" clId="Web-{46B48062-B017-7EA2-C3D7-782CF7A18AAB}" dt="2024-10-25T18:30:29.064" v="235"/>
        <pc:sldMkLst>
          <pc:docMk/>
          <pc:sldMk cId="1920830159" sldId="265"/>
        </pc:sldMkLst>
      </pc:sldChg>
      <pc:sldChg chg="addSp delSp modSp new mod setBg">
        <pc:chgData name="Agustin Erbin" userId="S::agustin.erbin@alumnos.frm.utn.edu.ar::504c3d67-bfb8-4fbc-a47b-c47e9a1df8d6" providerId="AD" clId="Web-{46B48062-B017-7EA2-C3D7-782CF7A18AAB}" dt="2024-10-25T18:03:25.309" v="49" actId="14100"/>
        <pc:sldMkLst>
          <pc:docMk/>
          <pc:sldMk cId="210577047" sldId="272"/>
        </pc:sldMkLst>
        <pc:spChg chg="mod">
          <ac:chgData name="Agustin Erbin" userId="S::agustin.erbin@alumnos.frm.utn.edu.ar::504c3d67-bfb8-4fbc-a47b-c47e9a1df8d6" providerId="AD" clId="Web-{46B48062-B017-7EA2-C3D7-782CF7A18AAB}" dt="2024-10-25T18:03:25.309" v="49" actId="14100"/>
          <ac:spMkLst>
            <pc:docMk/>
            <pc:sldMk cId="210577047" sldId="272"/>
            <ac:spMk id="2" creationId="{44BA5DDE-9DAE-18A6-5574-07B9B2E88C7E}"/>
          </ac:spMkLst>
        </pc:spChg>
        <pc:spChg chg="del">
          <ac:chgData name="Agustin Erbin" userId="S::agustin.erbin@alumnos.frm.utn.edu.ar::504c3d67-bfb8-4fbc-a47b-c47e9a1df8d6" providerId="AD" clId="Web-{46B48062-B017-7EA2-C3D7-782CF7A18AAB}" dt="2024-10-25T18:01:19.322" v="5"/>
          <ac:spMkLst>
            <pc:docMk/>
            <pc:sldMk cId="210577047" sldId="272"/>
            <ac:spMk id="3" creationId="{FF0975D8-1CE7-CA5A-4487-ADF44EE15DFE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01:29.994" v="7"/>
          <ac:spMkLst>
            <pc:docMk/>
            <pc:sldMk cId="210577047" sldId="272"/>
            <ac:spMk id="6" creationId="{F3922BE3-A109-191F-3E81-9B03A0EB02B7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1" creationId="{EEEFDD42-0AAF-8BA0-D252-724ADC47A905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4" creationId="{C868C70C-E5C4-CD47-888C-FCB3373B6D38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6" creationId="{D8C68F39-5E8A-844C-A8FD-394F253C1E5F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8" creationId="{BC583CEB-AC2B-2640-94F6-5958E6BC5BAB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2:17.261" v="16"/>
          <ac:spMkLst>
            <pc:docMk/>
            <pc:sldMk cId="210577047" sldId="272"/>
            <ac:spMk id="20" creationId="{C868C70C-E5C4-CD47-888C-FCB3373B6D38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2:17.261" v="16"/>
          <ac:spMkLst>
            <pc:docMk/>
            <pc:sldMk cId="210577047" sldId="272"/>
            <ac:spMk id="21" creationId="{D8C68F39-5E8A-844C-A8FD-394F253C1E5F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2:17.261" v="16"/>
          <ac:spMkLst>
            <pc:docMk/>
            <pc:sldMk cId="210577047" sldId="272"/>
            <ac:spMk id="22" creationId="{BC583CEB-AC2B-2640-94F6-5958E6BC5BAB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02:36.777" v="20"/>
          <ac:spMkLst>
            <pc:docMk/>
            <pc:sldMk cId="210577047" sldId="272"/>
            <ac:spMk id="23" creationId="{5D48AB7E-D85D-4EBB-4F1C-8B8471107EFA}"/>
          </ac:spMkLst>
        </pc:spChg>
        <pc:picChg chg="add del mod ord">
          <ac:chgData name="Agustin Erbin" userId="S::agustin.erbin@alumnos.frm.utn.edu.ar::504c3d67-bfb8-4fbc-a47b-c47e9a1df8d6" providerId="AD" clId="Web-{46B48062-B017-7EA2-C3D7-782CF7A18AAB}" dt="2024-10-25T18:01:19.635" v="6"/>
          <ac:picMkLst>
            <pc:docMk/>
            <pc:sldMk cId="210577047" sldId="272"/>
            <ac:picMk id="4" creationId="{7C47ACA0-C41F-5FF0-0A42-0646D4937579}"/>
          </ac:picMkLst>
        </pc:picChg>
        <pc:picChg chg="add mod ord">
          <ac:chgData name="Agustin Erbin" userId="S::agustin.erbin@alumnos.frm.utn.edu.ar::504c3d67-bfb8-4fbc-a47b-c47e9a1df8d6" providerId="AD" clId="Web-{46B48062-B017-7EA2-C3D7-782CF7A18AAB}" dt="2024-10-25T18:02:33.668" v="18" actId="1076"/>
          <ac:picMkLst>
            <pc:docMk/>
            <pc:sldMk cId="210577047" sldId="272"/>
            <ac:picMk id="7" creationId="{C991CDDD-7FEB-A7BE-6E46-3504C7610A4E}"/>
          </ac:picMkLst>
        </pc:picChg>
      </pc:sldChg>
      <pc:sldChg chg="addSp delSp modSp new del">
        <pc:chgData name="Agustin Erbin" userId="S::agustin.erbin@alumnos.frm.utn.edu.ar::504c3d67-bfb8-4fbc-a47b-c47e9a1df8d6" providerId="AD" clId="Web-{46B48062-B017-7EA2-C3D7-782CF7A18AAB}" dt="2024-10-25T18:04:09.342" v="58"/>
        <pc:sldMkLst>
          <pc:docMk/>
          <pc:sldMk cId="1804029788" sldId="273"/>
        </pc:sldMkLst>
        <pc:spChg chg="del">
          <ac:chgData name="Agustin Erbin" userId="S::agustin.erbin@alumnos.frm.utn.edu.ar::504c3d67-bfb8-4fbc-a47b-c47e9a1df8d6" providerId="AD" clId="Web-{46B48062-B017-7EA2-C3D7-782CF7A18AAB}" dt="2024-10-25T18:03:43.122" v="51"/>
          <ac:spMkLst>
            <pc:docMk/>
            <pc:sldMk cId="1804029788" sldId="273"/>
            <ac:spMk id="3" creationId="{80CE40E4-A9CD-F7B4-904A-061CCE30E4EC}"/>
          </ac:spMkLst>
        </pc:spChg>
        <pc:picChg chg="add mod ord">
          <ac:chgData name="Agustin Erbin" userId="S::agustin.erbin@alumnos.frm.utn.edu.ar::504c3d67-bfb8-4fbc-a47b-c47e9a1df8d6" providerId="AD" clId="Web-{46B48062-B017-7EA2-C3D7-782CF7A18AAB}" dt="2024-10-25T18:04:08.826" v="57" actId="1076"/>
          <ac:picMkLst>
            <pc:docMk/>
            <pc:sldMk cId="1804029788" sldId="273"/>
            <ac:picMk id="4" creationId="{BD04269C-B638-C692-1E59-BA2834EDDEDA}"/>
          </ac:picMkLst>
        </pc:picChg>
      </pc:sldChg>
      <pc:sldChg chg="addSp delSp modSp new mod setBg">
        <pc:chgData name="Agustin Erbin" userId="S::agustin.erbin@alumnos.frm.utn.edu.ar::504c3d67-bfb8-4fbc-a47b-c47e9a1df8d6" providerId="AD" clId="Web-{46B48062-B017-7EA2-C3D7-782CF7A18AAB}" dt="2024-10-25T18:27:47.014" v="207"/>
        <pc:sldMkLst>
          <pc:docMk/>
          <pc:sldMk cId="3082551760" sldId="273"/>
        </pc:sldMkLst>
        <pc:spChg chg="mod">
          <ac:chgData name="Agustin Erbin" userId="S::agustin.erbin@alumnos.frm.utn.edu.ar::504c3d67-bfb8-4fbc-a47b-c47e9a1df8d6" providerId="AD" clId="Web-{46B48062-B017-7EA2-C3D7-782CF7A18AAB}" dt="2024-10-25T18:07:00.220" v="99" actId="14100"/>
          <ac:spMkLst>
            <pc:docMk/>
            <pc:sldMk cId="3082551760" sldId="273"/>
            <ac:spMk id="2" creationId="{20EF1FB4-BE69-C7E1-0121-FED6E5FEF4FC}"/>
          </ac:spMkLst>
        </pc:spChg>
        <pc:spChg chg="del">
          <ac:chgData name="Agustin Erbin" userId="S::agustin.erbin@alumnos.frm.utn.edu.ar::504c3d67-bfb8-4fbc-a47b-c47e9a1df8d6" providerId="AD" clId="Web-{46B48062-B017-7EA2-C3D7-782CF7A18AAB}" dt="2024-10-25T18:04:21.139" v="60"/>
          <ac:spMkLst>
            <pc:docMk/>
            <pc:sldMk cId="3082551760" sldId="273"/>
            <ac:spMk id="3" creationId="{41BC4A7A-CC5F-E423-AB11-AD86C564D2B7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05:46.359" v="71"/>
          <ac:spMkLst>
            <pc:docMk/>
            <pc:sldMk cId="3082551760" sldId="273"/>
            <ac:spMk id="8" creationId="{60245248-DB02-9885-4461-3FA653E6E91B}"/>
          </ac:spMkLst>
        </pc:spChg>
        <pc:spChg chg="add mod">
          <ac:chgData name="Agustin Erbin" userId="S::agustin.erbin@alumnos.frm.utn.edu.ar::504c3d67-bfb8-4fbc-a47b-c47e9a1df8d6" providerId="AD" clId="Web-{46B48062-B017-7EA2-C3D7-782CF7A18AAB}" dt="2024-10-25T18:27:47.014" v="207"/>
          <ac:spMkLst>
            <pc:docMk/>
            <pc:sldMk cId="3082551760" sldId="273"/>
            <ac:spMk id="9" creationId="{3C1835AD-0ADC-FCC8-8760-B1E5B1B066D8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4:34.952" v="62"/>
          <ac:spMkLst>
            <pc:docMk/>
            <pc:sldMk cId="3082551760" sldId="273"/>
            <ac:spMk id="11" creationId="{C868C70C-E5C4-CD47-888C-FCB3373B6D38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4:34.952" v="62"/>
          <ac:spMkLst>
            <pc:docMk/>
            <pc:sldMk cId="3082551760" sldId="273"/>
            <ac:spMk id="13" creationId="{D8C68F39-5E8A-844C-A8FD-394F253C1E5F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4:34.952" v="62"/>
          <ac:spMkLst>
            <pc:docMk/>
            <pc:sldMk cId="3082551760" sldId="273"/>
            <ac:spMk id="15" creationId="{BC583CEB-AC2B-2640-94F6-5958E6BC5BAB}"/>
          </ac:spMkLst>
        </pc:spChg>
        <pc:picChg chg="add del mod ord">
          <ac:chgData name="Agustin Erbin" userId="S::agustin.erbin@alumnos.frm.utn.edu.ar::504c3d67-bfb8-4fbc-a47b-c47e9a1df8d6" providerId="AD" clId="Web-{46B48062-B017-7EA2-C3D7-782CF7A18AAB}" dt="2024-10-25T18:05:30.703" v="70"/>
          <ac:picMkLst>
            <pc:docMk/>
            <pc:sldMk cId="3082551760" sldId="273"/>
            <ac:picMk id="4" creationId="{A3C123D5-7D2C-75DB-DCC2-B3BA941BFC05}"/>
          </ac:picMkLst>
        </pc:picChg>
        <pc:picChg chg="add del mod ord">
          <ac:chgData name="Agustin Erbin" userId="S::agustin.erbin@alumnos.frm.utn.edu.ar::504c3d67-bfb8-4fbc-a47b-c47e9a1df8d6" providerId="AD" clId="Web-{46B48062-B017-7EA2-C3D7-782CF7A18AAB}" dt="2024-10-25T18:27:47.014" v="207"/>
          <ac:picMkLst>
            <pc:docMk/>
            <pc:sldMk cId="3082551760" sldId="273"/>
            <ac:picMk id="5" creationId="{17248271-365D-90E6-6540-C5E1691811B5}"/>
          </ac:picMkLst>
        </pc:picChg>
        <pc:picChg chg="add mod">
          <ac:chgData name="Agustin Erbin" userId="S::agustin.erbin@alumnos.frm.utn.edu.ar::504c3d67-bfb8-4fbc-a47b-c47e9a1df8d6" providerId="AD" clId="Web-{46B48062-B017-7EA2-C3D7-782CF7A18AAB}" dt="2024-10-25T18:07:01.095" v="100" actId="1076"/>
          <ac:picMkLst>
            <pc:docMk/>
            <pc:sldMk cId="3082551760" sldId="273"/>
            <ac:picMk id="6" creationId="{CEEAF17B-DE1D-CD46-08A3-E8954EFE5E25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10:12.850" v="138" actId="20577"/>
        <pc:sldMkLst>
          <pc:docMk/>
          <pc:sldMk cId="1053827960" sldId="274"/>
        </pc:sldMkLst>
        <pc:spChg chg="mod">
          <ac:chgData name="Agustin Erbin" userId="S::agustin.erbin@alumnos.frm.utn.edu.ar::504c3d67-bfb8-4fbc-a47b-c47e9a1df8d6" providerId="AD" clId="Web-{46B48062-B017-7EA2-C3D7-782CF7A18AAB}" dt="2024-10-25T18:10:12.850" v="138" actId="20577"/>
          <ac:spMkLst>
            <pc:docMk/>
            <pc:sldMk cId="1053827960" sldId="274"/>
            <ac:spMk id="2" creationId="{20EF1FB4-BE69-C7E1-0121-FED6E5FEF4FC}"/>
          </ac:spMkLst>
        </pc:spChg>
        <pc:picChg chg="add mod">
          <ac:chgData name="Agustin Erbin" userId="S::agustin.erbin@alumnos.frm.utn.edu.ar::504c3d67-bfb8-4fbc-a47b-c47e9a1df8d6" providerId="AD" clId="Web-{46B48062-B017-7EA2-C3D7-782CF7A18AAB}" dt="2024-10-25T18:09:50.162" v="116" actId="1076"/>
          <ac:picMkLst>
            <pc:docMk/>
            <pc:sldMk cId="1053827960" sldId="274"/>
            <ac:picMk id="3" creationId="{A3B9C999-79F3-3A90-0B00-AB9F1B1703AF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09:27.911" v="108"/>
          <ac:picMkLst>
            <pc:docMk/>
            <pc:sldMk cId="1053827960" sldId="274"/>
            <ac:picMk id="6" creationId="{CEEAF17B-DE1D-CD46-08A3-E8954EFE5E25}"/>
          </ac:picMkLst>
        </pc:picChg>
      </pc:sldChg>
      <pc:sldChg chg="addSp delSp modSp new del">
        <pc:chgData name="Agustin Erbin" userId="S::agustin.erbin@alumnos.frm.utn.edu.ar::504c3d67-bfb8-4fbc-a47b-c47e9a1df8d6" providerId="AD" clId="Web-{46B48062-B017-7EA2-C3D7-782CF7A18AAB}" dt="2024-10-25T18:09:14.239" v="105"/>
        <pc:sldMkLst>
          <pc:docMk/>
          <pc:sldMk cId="2476661966" sldId="274"/>
        </pc:sldMkLst>
        <pc:spChg chg="del">
          <ac:chgData name="Agustin Erbin" userId="S::agustin.erbin@alumnos.frm.utn.edu.ar::504c3d67-bfb8-4fbc-a47b-c47e9a1df8d6" providerId="AD" clId="Web-{46B48062-B017-7EA2-C3D7-782CF7A18AAB}" dt="2024-10-25T18:08:48.067" v="102"/>
          <ac:spMkLst>
            <pc:docMk/>
            <pc:sldMk cId="2476661966" sldId="274"/>
            <ac:spMk id="3" creationId="{8893BBC4-9A5D-AE49-A5E8-E602929A2552}"/>
          </ac:spMkLst>
        </pc:spChg>
        <pc:spChg chg="add mod">
          <ac:chgData name="Agustin Erbin" userId="S::agustin.erbin@alumnos.frm.utn.edu.ar::504c3d67-bfb8-4fbc-a47b-c47e9a1df8d6" providerId="AD" clId="Web-{46B48062-B017-7EA2-C3D7-782CF7A18AAB}" dt="2024-10-25T18:09:11.739" v="104"/>
          <ac:spMkLst>
            <pc:docMk/>
            <pc:sldMk cId="2476661966" sldId="274"/>
            <ac:spMk id="6" creationId="{7D5C8CF7-C614-BBB6-F0EF-93A2A8EAA95D}"/>
          </ac:spMkLst>
        </pc:spChg>
        <pc:picChg chg="add del mod ord">
          <ac:chgData name="Agustin Erbin" userId="S::agustin.erbin@alumnos.frm.utn.edu.ar::504c3d67-bfb8-4fbc-a47b-c47e9a1df8d6" providerId="AD" clId="Web-{46B48062-B017-7EA2-C3D7-782CF7A18AAB}" dt="2024-10-25T18:09:11.739" v="104"/>
          <ac:picMkLst>
            <pc:docMk/>
            <pc:sldMk cId="2476661966" sldId="274"/>
            <ac:picMk id="4" creationId="{F2C11113-74D2-3223-6834-6C2C5A4D7D7F}"/>
          </ac:picMkLst>
        </pc:picChg>
      </pc:sldChg>
      <pc:sldChg chg="addSp delSp modSp add replId">
        <pc:chgData name="Agustin Erbin" userId="S::agustin.erbin@alumnos.frm.utn.edu.ar::504c3d67-bfb8-4fbc-a47b-c47e9a1df8d6" providerId="AD" clId="Web-{46B48062-B017-7EA2-C3D7-782CF7A18AAB}" dt="2024-10-25T18:15:04.512" v="160" actId="20577"/>
        <pc:sldMkLst>
          <pc:docMk/>
          <pc:sldMk cId="3147876448" sldId="275"/>
        </pc:sldMkLst>
        <pc:spChg chg="mod">
          <ac:chgData name="Agustin Erbin" userId="S::agustin.erbin@alumnos.frm.utn.edu.ar::504c3d67-bfb8-4fbc-a47b-c47e9a1df8d6" providerId="AD" clId="Web-{46B48062-B017-7EA2-C3D7-782CF7A18AAB}" dt="2024-10-25T18:15:04.512" v="160" actId="20577"/>
          <ac:spMkLst>
            <pc:docMk/>
            <pc:sldMk cId="3147876448" sldId="275"/>
            <ac:spMk id="2" creationId="{44BA5DDE-9DAE-18A6-5574-07B9B2E88C7E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20" creationId="{C868C70C-E5C4-CD47-888C-FCB3373B6D38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21" creationId="{D8C68F39-5E8A-844C-A8FD-394F253C1E5F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22" creationId="{BC583CEB-AC2B-2640-94F6-5958E6BC5BAB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27" creationId="{2D03A0B2-4A2F-D846-A5E6-FB7CB9A031F7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29" creationId="{7F573F1D-73A7-FB41-BCAD-FC9AA7DEF4F5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31" creationId="{A88F843D-1C1B-C740-AC27-E3238D0F5F47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33" creationId="{A21C8291-E3D5-4240-8FF4-E5213CBCC453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35" creationId="{08B44AFE-C181-7047-8CC9-CA00BD385EEA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37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38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39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40" creationId="{D5B0F748-7FA7-4DDF-89A3-7F1D8EE1F7C0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41" creationId="{1903E872-C07A-4030-B584-D321D40CABB6}"/>
          </ac:spMkLst>
        </pc:spChg>
        <pc:picChg chg="add mod">
          <ac:chgData name="Agustin Erbin" userId="S::agustin.erbin@alumnos.frm.utn.edu.ar::504c3d67-bfb8-4fbc-a47b-c47e9a1df8d6" providerId="AD" clId="Web-{46B48062-B017-7EA2-C3D7-782CF7A18AAB}" dt="2024-10-25T18:14:44.856" v="151"/>
          <ac:picMkLst>
            <pc:docMk/>
            <pc:sldMk cId="3147876448" sldId="275"/>
            <ac:picMk id="3" creationId="{8D792C26-73AB-888F-CF1B-C22C72D82B86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14:17.808" v="140"/>
          <ac:picMkLst>
            <pc:docMk/>
            <pc:sldMk cId="3147876448" sldId="275"/>
            <ac:picMk id="7" creationId="{C991CDDD-7FEB-A7BE-6E46-3504C7610A4E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17:16.281" v="180" actId="1076"/>
        <pc:sldMkLst>
          <pc:docMk/>
          <pc:sldMk cId="2321155284" sldId="276"/>
        </pc:sldMkLst>
        <pc:spChg chg="mod">
          <ac:chgData name="Agustin Erbin" userId="S::agustin.erbin@alumnos.frm.utn.edu.ar::504c3d67-bfb8-4fbc-a47b-c47e9a1df8d6" providerId="AD" clId="Web-{46B48062-B017-7EA2-C3D7-782CF7A18AAB}" dt="2024-10-25T18:17:16.281" v="180" actId="1076"/>
          <ac:spMkLst>
            <pc:docMk/>
            <pc:sldMk cId="2321155284" sldId="276"/>
            <ac:spMk id="2" creationId="{44BA5DDE-9DAE-18A6-5574-07B9B2E88C7E}"/>
          </ac:spMkLst>
        </pc:spChg>
        <pc:picChg chg="del">
          <ac:chgData name="Agustin Erbin" userId="S::agustin.erbin@alumnos.frm.utn.edu.ar::504c3d67-bfb8-4fbc-a47b-c47e9a1df8d6" providerId="AD" clId="Web-{46B48062-B017-7EA2-C3D7-782CF7A18AAB}" dt="2024-10-25T18:16:40.780" v="163"/>
          <ac:picMkLst>
            <pc:docMk/>
            <pc:sldMk cId="2321155284" sldId="276"/>
            <ac:picMk id="3" creationId="{8D792C26-73AB-888F-CF1B-C22C72D82B86}"/>
          </ac:picMkLst>
        </pc:picChg>
        <pc:picChg chg="add mod">
          <ac:chgData name="Agustin Erbin" userId="S::agustin.erbin@alumnos.frm.utn.edu.ar::504c3d67-bfb8-4fbc-a47b-c47e9a1df8d6" providerId="AD" clId="Web-{46B48062-B017-7EA2-C3D7-782CF7A18AAB}" dt="2024-10-25T18:16:57.515" v="167" actId="14100"/>
          <ac:picMkLst>
            <pc:docMk/>
            <pc:sldMk cId="2321155284" sldId="276"/>
            <ac:picMk id="4" creationId="{97465A80-885A-B70C-09EF-42822CA433A3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20:00.331" v="205" actId="1076"/>
        <pc:sldMkLst>
          <pc:docMk/>
          <pc:sldMk cId="1081584352" sldId="277"/>
        </pc:sldMkLst>
        <pc:spChg chg="mod">
          <ac:chgData name="Agustin Erbin" userId="S::agustin.erbin@alumnos.frm.utn.edu.ar::504c3d67-bfb8-4fbc-a47b-c47e9a1df8d6" providerId="AD" clId="Web-{46B48062-B017-7EA2-C3D7-782CF7A18AAB}" dt="2024-10-25T18:19:59.816" v="204" actId="20577"/>
          <ac:spMkLst>
            <pc:docMk/>
            <pc:sldMk cId="1081584352" sldId="277"/>
            <ac:spMk id="2" creationId="{44BA5DDE-9DAE-18A6-5574-07B9B2E88C7E}"/>
          </ac:spMkLst>
        </pc:spChg>
        <pc:picChg chg="add mod">
          <ac:chgData name="Agustin Erbin" userId="S::agustin.erbin@alumnos.frm.utn.edu.ar::504c3d67-bfb8-4fbc-a47b-c47e9a1df8d6" providerId="AD" clId="Web-{46B48062-B017-7EA2-C3D7-782CF7A18AAB}" dt="2024-10-25T18:20:00.331" v="205" actId="1076"/>
          <ac:picMkLst>
            <pc:docMk/>
            <pc:sldMk cId="1081584352" sldId="277"/>
            <ac:picMk id="3" creationId="{364675ED-2C5A-309D-5BC2-BE4375F3FB73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19:19.846" v="183"/>
          <ac:picMkLst>
            <pc:docMk/>
            <pc:sldMk cId="1081584352" sldId="277"/>
            <ac:picMk id="4" creationId="{97465A80-885A-B70C-09EF-42822CA433A3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28:54.859" v="232" actId="1076"/>
        <pc:sldMkLst>
          <pc:docMk/>
          <pc:sldMk cId="1166270515" sldId="278"/>
        </pc:sldMkLst>
        <pc:spChg chg="mod">
          <ac:chgData name="Agustin Erbin" userId="S::agustin.erbin@alumnos.frm.utn.edu.ar::504c3d67-bfb8-4fbc-a47b-c47e9a1df8d6" providerId="AD" clId="Web-{46B48062-B017-7EA2-C3D7-782CF7A18AAB}" dt="2024-10-25T18:28:53.171" v="231" actId="14100"/>
          <ac:spMkLst>
            <pc:docMk/>
            <pc:sldMk cId="1166270515" sldId="278"/>
            <ac:spMk id="2" creationId="{20EF1FB4-BE69-C7E1-0121-FED6E5FEF4FC}"/>
          </ac:spMkLst>
        </pc:spChg>
        <pc:spChg chg="del">
          <ac:chgData name="Agustin Erbin" userId="S::agustin.erbin@alumnos.frm.utn.edu.ar::504c3d67-bfb8-4fbc-a47b-c47e9a1df8d6" providerId="AD" clId="Web-{46B48062-B017-7EA2-C3D7-782CF7A18AAB}" dt="2024-10-25T18:28:13.608" v="211"/>
          <ac:spMkLst>
            <pc:docMk/>
            <pc:sldMk cId="1166270515" sldId="278"/>
            <ac:spMk id="9" creationId="{3C1835AD-0ADC-FCC8-8760-B1E5B1B066D8}"/>
          </ac:spMkLst>
        </pc:spChg>
        <pc:picChg chg="add mod ord">
          <ac:chgData name="Agustin Erbin" userId="S::agustin.erbin@alumnos.frm.utn.edu.ar::504c3d67-bfb8-4fbc-a47b-c47e9a1df8d6" providerId="AD" clId="Web-{46B48062-B017-7EA2-C3D7-782CF7A18AAB}" dt="2024-10-25T18:28:54.859" v="232" actId="1076"/>
          <ac:picMkLst>
            <pc:docMk/>
            <pc:sldMk cId="1166270515" sldId="278"/>
            <ac:picMk id="3" creationId="{7F676637-DE06-108A-CDC6-BEB7448A0906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28:10.811" v="210"/>
          <ac:picMkLst>
            <pc:docMk/>
            <pc:sldMk cId="1166270515" sldId="278"/>
            <ac:picMk id="6" creationId="{CEEAF17B-DE1D-CD46-08A3-E8954EFE5E25}"/>
          </ac:picMkLst>
        </pc:picChg>
      </pc:sldChg>
      <pc:sldChg chg="addSp delSp modSp add replId">
        <pc:chgData name="Agustin Erbin" userId="S::agustin.erbin@alumnos.frm.utn.edu.ar::504c3d67-bfb8-4fbc-a47b-c47e9a1df8d6" providerId="AD" clId="Web-{46B48062-B017-7EA2-C3D7-782CF7A18AAB}" dt="2024-10-25T18:32:48.364" v="273" actId="1076"/>
        <pc:sldMkLst>
          <pc:docMk/>
          <pc:sldMk cId="2757188370" sldId="279"/>
        </pc:sldMkLst>
        <pc:spChg chg="mod">
          <ac:chgData name="Agustin Erbin" userId="S::agustin.erbin@alumnos.frm.utn.edu.ar::504c3d67-bfb8-4fbc-a47b-c47e9a1df8d6" providerId="AD" clId="Web-{46B48062-B017-7EA2-C3D7-782CF7A18AAB}" dt="2024-10-25T18:32:48.364" v="273" actId="1076"/>
          <ac:spMkLst>
            <pc:docMk/>
            <pc:sldMk cId="2757188370" sldId="279"/>
            <ac:spMk id="2" creationId="{A586F523-B9A0-EE2F-D8B1-7271D14C2C04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31:35.206" v="240"/>
          <ac:spMkLst>
            <pc:docMk/>
            <pc:sldMk cId="2757188370" sldId="279"/>
            <ac:spMk id="5" creationId="{E8328CFD-6278-0717-AF90-263AF56B9347}"/>
          </ac:spMkLst>
        </pc:spChg>
        <pc:picChg chg="del">
          <ac:chgData name="Agustin Erbin" userId="S::agustin.erbin@alumnos.frm.utn.edu.ar::504c3d67-bfb8-4fbc-a47b-c47e9a1df8d6" providerId="AD" clId="Web-{46B48062-B017-7EA2-C3D7-782CF7A18AAB}" dt="2024-10-25T18:31:33.847" v="239"/>
          <ac:picMkLst>
            <pc:docMk/>
            <pc:sldMk cId="2757188370" sldId="279"/>
            <ac:picMk id="4" creationId="{436BAEAB-1A19-ED20-2C5F-5AEA453200D5}"/>
          </ac:picMkLst>
        </pc:picChg>
        <pc:picChg chg="add mod ord">
          <ac:chgData name="Agustin Erbin" userId="S::agustin.erbin@alumnos.frm.utn.edu.ar::504c3d67-bfb8-4fbc-a47b-c47e9a1df8d6" providerId="AD" clId="Web-{46B48062-B017-7EA2-C3D7-782CF7A18AAB}" dt="2024-10-25T18:31:49.316" v="245" actId="14100"/>
          <ac:picMkLst>
            <pc:docMk/>
            <pc:sldMk cId="2757188370" sldId="279"/>
            <ac:picMk id="6" creationId="{2E6E8FF0-EB77-7A6F-92A3-0FF85376F9B8}"/>
          </ac:picMkLst>
        </pc:picChg>
      </pc:sldChg>
    </pc:docChg>
  </pc:docChgLst>
  <pc:docChgLst>
    <pc:chgData name="Agustin Erbin" userId="S::agustin.erbin@alumnos.frm.utn.edu.ar::504c3d67-bfb8-4fbc-a47b-c47e9a1df8d6" providerId="AD" clId="Web-{9797EC70-36A0-F9D3-0E6F-E3A86DA39A9F}"/>
    <pc:docChg chg="addSld modSld sldOrd addMainMaster delMainMaster">
      <pc:chgData name="Agustin Erbin" userId="S::agustin.erbin@alumnos.frm.utn.edu.ar::504c3d67-bfb8-4fbc-a47b-c47e9a1df8d6" providerId="AD" clId="Web-{9797EC70-36A0-F9D3-0E6F-E3A86DA39A9F}" dt="2024-10-25T15:26:16.233" v="382" actId="20577"/>
      <pc:docMkLst>
        <pc:docMk/>
      </pc:docMkLst>
      <pc:sldChg chg="addSp delSp modSp mod setBg modClrScheme setClrOvrMap chgLayout">
        <pc:chgData name="Agustin Erbin" userId="S::agustin.erbin@alumnos.frm.utn.edu.ar::504c3d67-bfb8-4fbc-a47b-c47e9a1df8d6" providerId="AD" clId="Web-{9797EC70-36A0-F9D3-0E6F-E3A86DA39A9F}" dt="2024-10-25T14:32:37.256" v="24" actId="1076"/>
        <pc:sldMkLst>
          <pc:docMk/>
          <pc:sldMk cId="2406273178" sldId="256"/>
        </pc:sldMkLst>
        <pc:spChg chg="mod">
          <ac:chgData name="Agustin Erbin" userId="S::agustin.erbin@alumnos.frm.utn.edu.ar::504c3d67-bfb8-4fbc-a47b-c47e9a1df8d6" providerId="AD" clId="Web-{9797EC70-36A0-F9D3-0E6F-E3A86DA39A9F}" dt="2024-10-25T14:32:37.256" v="24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0:55.012" v="4"/>
          <ac:spMkLst>
            <pc:docMk/>
            <pc:sldMk cId="2406273178" sldId="256"/>
            <ac:spMk id="8" creationId="{3560802A-CB0A-468C-B8E5-6F426F84FF5B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15" creationId="{26B4480E-B7FF-4481-890E-043A69AE6FE2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17" creationId="{64C13BAB-7C00-4D21-A857-E3D41C0A2A66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19" creationId="{1F1FF39A-AC3C-4066-9D4C-519AA22812EA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24" creationId="{CCC95119-6D9D-3542-9E0E-4171B33DC9CA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26" creationId="{EFC92F19-7317-314C-81B7-43B8B687F4E4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28" creationId="{C868C70C-E5C4-CD47-888C-FCB3373B6D38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30" creationId="{D8C68F39-5E8A-844C-A8FD-394F253C1E5F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32" creationId="{BC583CEB-AC2B-2640-94F6-5958E6BC5BAB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4:32:15.928" v="19"/>
          <ac:picMkLst>
            <pc:docMk/>
            <pc:sldMk cId="2406273178" sldId="256"/>
            <ac:picMk id="4" creationId="{9C806C21-4AA2-548E-D3B5-CAF67887030D}"/>
          </ac:picMkLst>
        </pc:picChg>
        <pc:cxnChg chg="add del">
          <ac:chgData name="Agustin Erbin" userId="S::agustin.erbin@alumnos.frm.utn.edu.ar::504c3d67-bfb8-4fbc-a47b-c47e9a1df8d6" providerId="AD" clId="Web-{9797EC70-36A0-F9D3-0E6F-E3A86DA39A9F}" dt="2024-10-25T14:30:55.012" v="4"/>
          <ac:cxnSpMkLst>
            <pc:docMk/>
            <pc:sldMk cId="2406273178" sldId="256"/>
            <ac:cxnSpMk id="10" creationId="{F37ABF8F-2936-429C-ACD7-A6BD50E4466C}"/>
          </ac:cxnSpMkLst>
        </pc:cxnChg>
      </pc:sldChg>
      <pc:sldChg chg="addSp modSp new mod setBg">
        <pc:chgData name="Agustin Erbin" userId="S::agustin.erbin@alumnos.frm.utn.edu.ar::504c3d67-bfb8-4fbc-a47b-c47e9a1df8d6" providerId="AD" clId="Web-{9797EC70-36A0-F9D3-0E6F-E3A86DA39A9F}" dt="2024-10-25T15:05:05.640" v="227" actId="14100"/>
        <pc:sldMkLst>
          <pc:docMk/>
          <pc:sldMk cId="1953213831" sldId="257"/>
        </pc:sldMkLst>
        <pc:spChg chg="mod">
          <ac:chgData name="Agustin Erbin" userId="S::agustin.erbin@alumnos.frm.utn.edu.ar::504c3d67-bfb8-4fbc-a47b-c47e9a1df8d6" providerId="AD" clId="Web-{9797EC70-36A0-F9D3-0E6F-E3A86DA39A9F}" dt="2024-10-25T15:05:05.640" v="227" actId="14100"/>
          <ac:spMkLst>
            <pc:docMk/>
            <pc:sldMk cId="1953213831" sldId="257"/>
            <ac:spMk id="2" creationId="{15001732-CCD1-171B-0AD8-A00FC7852798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5:05:05.640" v="226" actId="14100"/>
          <ac:spMkLst>
            <pc:docMk/>
            <pc:sldMk cId="1953213831" sldId="257"/>
            <ac:spMk id="3" creationId="{9D52EA93-460C-CEE3-5C11-A9F86A563B9D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5:06.315" v="26"/>
          <ac:spMkLst>
            <pc:docMk/>
            <pc:sldMk cId="1953213831" sldId="257"/>
            <ac:spMk id="8" creationId="{23BB7E73-E730-42EA-AACE-D1E323EA547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5:06.315" v="26"/>
          <ac:spMkLst>
            <pc:docMk/>
            <pc:sldMk cId="1953213831" sldId="257"/>
            <ac:spMk id="10" creationId="{F1F6C2E9-B316-4410-88E5-74F044FC357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5:06.315" v="26"/>
          <ac:spMkLst>
            <pc:docMk/>
            <pc:sldMk cId="1953213831" sldId="257"/>
            <ac:spMk id="12" creationId="{83D07262-43A6-451F-9B19-77B943C6399D}"/>
          </ac:spMkLst>
        </pc:spChg>
      </pc:sldChg>
      <pc:sldChg chg="addSp modSp new mod ord setBg">
        <pc:chgData name="Agustin Erbin" userId="S::agustin.erbin@alumnos.frm.utn.edu.ar::504c3d67-bfb8-4fbc-a47b-c47e9a1df8d6" providerId="AD" clId="Web-{9797EC70-36A0-F9D3-0E6F-E3A86DA39A9F}" dt="2024-10-25T14:48:47.102" v="87" actId="1076"/>
        <pc:sldMkLst>
          <pc:docMk/>
          <pc:sldMk cId="1110802297" sldId="258"/>
        </pc:sldMkLst>
        <pc:spChg chg="mod">
          <ac:chgData name="Agustin Erbin" userId="S::agustin.erbin@alumnos.frm.utn.edu.ar::504c3d67-bfb8-4fbc-a47b-c47e9a1df8d6" providerId="AD" clId="Web-{9797EC70-36A0-F9D3-0E6F-E3A86DA39A9F}" dt="2024-10-25T14:48:47.102" v="87" actId="1076"/>
          <ac:spMkLst>
            <pc:docMk/>
            <pc:sldMk cId="1110802297" sldId="258"/>
            <ac:spMk id="2" creationId="{76D7E321-D05B-A5E5-726A-A437906AE700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3" creationId="{1F7ADD92-809D-9B34-94CE-591A844CF3B1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8" creationId="{23BB7E73-E730-42EA-AACE-D1E323EA547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10" creationId="{F1F6C2E9-B316-4410-88E5-74F044FC357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12" creationId="{83D07262-43A6-451F-9B19-77B943C6399D}"/>
          </ac:spMkLst>
        </pc:sp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07:12.222" v="241" actId="20577"/>
        <pc:sldMkLst>
          <pc:docMk/>
          <pc:sldMk cId="538268294" sldId="259"/>
        </pc:sldMkLst>
        <pc:spChg chg="mod">
          <ac:chgData name="Agustin Erbin" userId="S::agustin.erbin@alumnos.frm.utn.edu.ar::504c3d67-bfb8-4fbc-a47b-c47e9a1df8d6" providerId="AD" clId="Web-{9797EC70-36A0-F9D3-0E6F-E3A86DA39A9F}" dt="2024-10-25T15:07:12.222" v="241" actId="20577"/>
          <ac:spMkLst>
            <pc:docMk/>
            <pc:sldMk cId="538268294" sldId="259"/>
            <ac:spMk id="2" creationId="{A586F523-B9A0-EE2F-D8B1-7271D14C2C04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6:44.940" v="228"/>
          <ac:spMkLst>
            <pc:docMk/>
            <pc:sldMk cId="538268294" sldId="259"/>
            <ac:spMk id="3" creationId="{70CB511F-7B06-2D2D-9213-B0431562F01B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06:58.127" v="231" actId="14100"/>
          <ac:picMkLst>
            <pc:docMk/>
            <pc:sldMk cId="538268294" sldId="259"/>
            <ac:picMk id="4" creationId="{436BAEAB-1A19-ED20-2C5F-5AEA453200D5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4:56:16.597" v="95" actId="1076"/>
        <pc:sldMkLst>
          <pc:docMk/>
          <pc:sldMk cId="1105540334" sldId="260"/>
        </pc:sldMkLst>
        <pc:spChg chg="del">
          <ac:chgData name="Agustin Erbin" userId="S::agustin.erbin@alumnos.frm.utn.edu.ar::504c3d67-bfb8-4fbc-a47b-c47e9a1df8d6" providerId="AD" clId="Web-{9797EC70-36A0-F9D3-0E6F-E3A86DA39A9F}" dt="2024-10-25T14:55:09.017" v="89"/>
          <ac:spMkLst>
            <pc:docMk/>
            <pc:sldMk cId="1105540334" sldId="260"/>
            <ac:spMk id="3" creationId="{1BEBE40F-3BDA-D8C2-9CBA-AABBB26E35E1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4:56:16.597" v="95" actId="1076"/>
          <ac:picMkLst>
            <pc:docMk/>
            <pc:sldMk cId="1105540334" sldId="260"/>
            <ac:picMk id="4" creationId="{5666D6BB-739C-5FF9-2B45-9C9D0533B5E0}"/>
          </ac:picMkLst>
        </pc:picChg>
      </pc:sldChg>
      <pc:sldChg chg="modSp new">
        <pc:chgData name="Agustin Erbin" userId="S::agustin.erbin@alumnos.frm.utn.edu.ar::504c3d67-bfb8-4fbc-a47b-c47e9a1df8d6" providerId="AD" clId="Web-{9797EC70-36A0-F9D3-0E6F-E3A86DA39A9F}" dt="2024-10-25T14:59:57.914" v="172" actId="20577"/>
        <pc:sldMkLst>
          <pc:docMk/>
          <pc:sldMk cId="149470752" sldId="261"/>
        </pc:sldMkLst>
        <pc:spChg chg="mod">
          <ac:chgData name="Agustin Erbin" userId="S::agustin.erbin@alumnos.frm.utn.edu.ar::504c3d67-bfb8-4fbc-a47b-c47e9a1df8d6" providerId="AD" clId="Web-{9797EC70-36A0-F9D3-0E6F-E3A86DA39A9F}" dt="2024-10-25T14:57:10.176" v="113" actId="20577"/>
          <ac:spMkLst>
            <pc:docMk/>
            <pc:sldMk cId="149470752" sldId="261"/>
            <ac:spMk id="2" creationId="{A842160A-DB59-D4FD-4179-4166F0BDBFD9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4:59:57.914" v="172" actId="20577"/>
          <ac:spMkLst>
            <pc:docMk/>
            <pc:sldMk cId="149470752" sldId="261"/>
            <ac:spMk id="3" creationId="{789D388E-203E-D49D-CC4B-B0E973459183}"/>
          </ac:spMkLst>
        </pc:spChg>
      </pc:sldChg>
      <pc:sldChg chg="addSp delSp modSp new mod setBg">
        <pc:chgData name="Agustin Erbin" userId="S::agustin.erbin@alumnos.frm.utn.edu.ar::504c3d67-bfb8-4fbc-a47b-c47e9a1df8d6" providerId="AD" clId="Web-{9797EC70-36A0-F9D3-0E6F-E3A86DA39A9F}" dt="2024-10-25T15:01:49.745" v="188"/>
        <pc:sldMkLst>
          <pc:docMk/>
          <pc:sldMk cId="4269318745" sldId="262"/>
        </pc:sldMkLst>
        <pc:spChg chg="mo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2" creationId="{D67AC2CF-83F2-37B9-B80F-9F3E90A8378B}"/>
          </ac:spMkLst>
        </pc:spChg>
        <pc:spChg chg="del mod">
          <ac:chgData name="Agustin Erbin" userId="S::agustin.erbin@alumnos.frm.utn.edu.ar::504c3d67-bfb8-4fbc-a47b-c47e9a1df8d6" providerId="AD" clId="Web-{9797EC70-36A0-F9D3-0E6F-E3A86DA39A9F}" dt="2024-10-25T15:01:30.010" v="183"/>
          <ac:spMkLst>
            <pc:docMk/>
            <pc:sldMk cId="4269318745" sldId="262"/>
            <ac:spMk id="3" creationId="{097DCBF8-D8A7-60A1-2C72-DE7152F54A28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9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1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3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5" creationId="{D5B0F748-7FA7-4DDF-89A3-7F1D8EE1F7C0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7" creationId="{1903E872-C07A-4030-B584-D321D40CABB6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01:49.745" v="188"/>
          <ac:picMkLst>
            <pc:docMk/>
            <pc:sldMk cId="4269318745" sldId="262"/>
            <ac:picMk id="4" creationId="{83CA1352-6703-D8FA-5605-54AB15B1D9A7}"/>
          </ac:picMkLst>
        </pc:picChg>
      </pc:sldChg>
      <pc:sldChg chg="addSp delSp modSp new mod setBg">
        <pc:chgData name="Agustin Erbin" userId="S::agustin.erbin@alumnos.frm.utn.edu.ar::504c3d67-bfb8-4fbc-a47b-c47e9a1df8d6" providerId="AD" clId="Web-{9797EC70-36A0-F9D3-0E6F-E3A86DA39A9F}" dt="2024-10-25T15:03:08.856" v="207"/>
        <pc:sldMkLst>
          <pc:docMk/>
          <pc:sldMk cId="4012469779" sldId="263"/>
        </pc:sldMkLst>
        <pc:spChg chg="mo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2" creationId="{EC87CF89-7BEC-344E-A867-FBB1B1160B5D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2:27.777" v="190"/>
          <ac:spMkLst>
            <pc:docMk/>
            <pc:sldMk cId="4012469779" sldId="263"/>
            <ac:spMk id="3" creationId="{7D14CB89-DECE-7EC1-D639-B6A93A9E0D29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9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1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3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5" creationId="{A21C8291-E3D5-4240-8FF4-E5213CBCC453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7" creationId="{08B44AFE-C181-7047-8CC9-CA00BD385EEA}"/>
          </ac:spMkLst>
        </pc:spChg>
        <pc:picChg chg="add mod ord modCrop">
          <ac:chgData name="Agustin Erbin" userId="S::agustin.erbin@alumnos.frm.utn.edu.ar::504c3d67-bfb8-4fbc-a47b-c47e9a1df8d6" providerId="AD" clId="Web-{9797EC70-36A0-F9D3-0E6F-E3A86DA39A9F}" dt="2024-10-25T15:03:08.856" v="207"/>
          <ac:picMkLst>
            <pc:docMk/>
            <pc:sldMk cId="4012469779" sldId="263"/>
            <ac:picMk id="4" creationId="{F99A36A7-ADE2-6738-6312-26A4962B346E}"/>
          </ac:picMkLst>
        </pc:picChg>
      </pc:sldChg>
      <pc:sldChg chg="addSp delSp modSp new mod setBg">
        <pc:chgData name="Agustin Erbin" userId="S::agustin.erbin@alumnos.frm.utn.edu.ar::504c3d67-bfb8-4fbc-a47b-c47e9a1df8d6" providerId="AD" clId="Web-{9797EC70-36A0-F9D3-0E6F-E3A86DA39A9F}" dt="2024-10-25T15:04:30.436" v="222"/>
        <pc:sldMkLst>
          <pc:docMk/>
          <pc:sldMk cId="2349789885" sldId="264"/>
        </pc:sldMkLst>
        <pc:spChg chg="mo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2" creationId="{EA3B1BFB-FF03-BCB7-B02F-9C9A3F06F93A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3:58.092" v="217"/>
          <ac:spMkLst>
            <pc:docMk/>
            <pc:sldMk cId="2349789885" sldId="264"/>
            <ac:spMk id="3" creationId="{20B0209D-5669-41C2-EA5C-F85E05C5569A}"/>
          </ac:spMkLst>
        </pc:spChg>
        <pc:spChg chg="add del mod">
          <ac:chgData name="Agustin Erbin" userId="S::agustin.erbin@alumnos.frm.utn.edu.ar::504c3d67-bfb8-4fbc-a47b-c47e9a1df8d6" providerId="AD" clId="Web-{9797EC70-36A0-F9D3-0E6F-E3A86DA39A9F}" dt="2024-10-25T15:04:10.389" v="219"/>
          <ac:spMkLst>
            <pc:docMk/>
            <pc:sldMk cId="2349789885" sldId="264"/>
            <ac:spMk id="6" creationId="{7901775E-2AF7-4ED9-417C-293954838F3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2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4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6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8" creationId="{D5B0F748-7FA7-4DDF-89A3-7F1D8EE1F7C0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20" creationId="{1903E872-C07A-4030-B584-D321D40CABB6}"/>
          </ac:spMkLst>
        </pc:spChg>
        <pc:picChg chg="add del mod ord">
          <ac:chgData name="Agustin Erbin" userId="S::agustin.erbin@alumnos.frm.utn.edu.ar::504c3d67-bfb8-4fbc-a47b-c47e9a1df8d6" providerId="AD" clId="Web-{9797EC70-36A0-F9D3-0E6F-E3A86DA39A9F}" dt="2024-10-25T15:04:03.623" v="218"/>
          <ac:picMkLst>
            <pc:docMk/>
            <pc:sldMk cId="2349789885" sldId="264"/>
            <ac:picMk id="4" creationId="{BBBB1458-DD78-E22F-5D35-9FD1D6CB1482}"/>
          </ac:picMkLst>
        </pc:picChg>
        <pc:picChg chg="add mod ord modCrop">
          <ac:chgData name="Agustin Erbin" userId="S::agustin.erbin@alumnos.frm.utn.edu.ar::504c3d67-bfb8-4fbc-a47b-c47e9a1df8d6" providerId="AD" clId="Web-{9797EC70-36A0-F9D3-0E6F-E3A86DA39A9F}" dt="2024-10-25T15:04:30.436" v="222"/>
          <ac:picMkLst>
            <pc:docMk/>
            <pc:sldMk cId="2349789885" sldId="264"/>
            <ac:picMk id="7" creationId="{E57BB7E6-900D-4AE0-EFE0-52C1F45696AC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09:18.115" v="252" actId="14100"/>
        <pc:sldMkLst>
          <pc:docMk/>
          <pc:sldMk cId="1920830159" sldId="265"/>
        </pc:sldMkLst>
        <pc:spChg chg="mod">
          <ac:chgData name="Agustin Erbin" userId="S::agustin.erbin@alumnos.frm.utn.edu.ar::504c3d67-bfb8-4fbc-a47b-c47e9a1df8d6" providerId="AD" clId="Web-{9797EC70-36A0-F9D3-0E6F-E3A86DA39A9F}" dt="2024-10-25T15:09:03.959" v="250" actId="20577"/>
          <ac:spMkLst>
            <pc:docMk/>
            <pc:sldMk cId="1920830159" sldId="265"/>
            <ac:spMk id="2" creationId="{6B05D6CA-5495-0E4A-85B8-389D8AC10FB3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8:42.755" v="243"/>
          <ac:spMkLst>
            <pc:docMk/>
            <pc:sldMk cId="1920830159" sldId="265"/>
            <ac:spMk id="3" creationId="{94C9468B-7BF8-00F3-89A9-79217D35BC26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09:18.115" v="252" actId="14100"/>
          <ac:picMkLst>
            <pc:docMk/>
            <pc:sldMk cId="1920830159" sldId="265"/>
            <ac:picMk id="4" creationId="{FC544C02-B788-ABB8-D104-41D92A56C4D5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10:38.961" v="266" actId="1076"/>
        <pc:sldMkLst>
          <pc:docMk/>
          <pc:sldMk cId="2067808298" sldId="266"/>
        </pc:sldMkLst>
        <pc:spChg chg="mod">
          <ac:chgData name="Agustin Erbin" userId="S::agustin.erbin@alumnos.frm.utn.edu.ar::504c3d67-bfb8-4fbc-a47b-c47e9a1df8d6" providerId="AD" clId="Web-{9797EC70-36A0-F9D3-0E6F-E3A86DA39A9F}" dt="2024-10-25T15:10:20.757" v="260" actId="20577"/>
          <ac:spMkLst>
            <pc:docMk/>
            <pc:sldMk cId="2067808298" sldId="266"/>
            <ac:spMk id="2" creationId="{18EEA053-E321-7D07-F291-99D33AD816F0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10:22.226" v="261"/>
          <ac:spMkLst>
            <pc:docMk/>
            <pc:sldMk cId="2067808298" sldId="266"/>
            <ac:spMk id="3" creationId="{7FB31A90-55F9-C2F9-FBD4-F7441852172A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10:38.961" v="266" actId="1076"/>
          <ac:picMkLst>
            <pc:docMk/>
            <pc:sldMk cId="2067808298" sldId="266"/>
            <ac:picMk id="4" creationId="{E21DBE71-68D5-8F99-6C09-D95EC1BDE743}"/>
          </ac:picMkLst>
        </pc:picChg>
      </pc:sldChg>
      <pc:sldChg chg="addSp delSp modSp new mod ord setBg">
        <pc:chgData name="Agustin Erbin" userId="S::agustin.erbin@alumnos.frm.utn.edu.ar::504c3d67-bfb8-4fbc-a47b-c47e9a1df8d6" providerId="AD" clId="Web-{9797EC70-36A0-F9D3-0E6F-E3A86DA39A9F}" dt="2024-10-25T15:11:31.946" v="298"/>
        <pc:sldMkLst>
          <pc:docMk/>
          <pc:sldMk cId="444653633" sldId="267"/>
        </pc:sldMkLst>
        <pc:spChg chg="mo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2" creationId="{80295B38-174D-8EE4-A337-1A6D6FB4FDEE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3" creationId="{EC74D729-C2ED-0AC8-BF56-0644679C92E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8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0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2" creationId="{281148B8-58D0-4E9A-A32C-B3B181A3A850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4" creationId="{3B8154F5-2E4B-4EB4-9BE5-A38ED12389CA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6" creationId="{F0A5ACD4-8016-403B-BEED-5B03EF655B8F}"/>
          </ac:spMkLst>
        </pc:sp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13:38.387" v="313" actId="14100"/>
        <pc:sldMkLst>
          <pc:docMk/>
          <pc:sldMk cId="1447804" sldId="268"/>
        </pc:sldMkLst>
        <pc:spChg chg="mod">
          <ac:chgData name="Agustin Erbin" userId="S::agustin.erbin@alumnos.frm.utn.edu.ar::504c3d67-bfb8-4fbc-a47b-c47e9a1df8d6" providerId="AD" clId="Web-{9797EC70-36A0-F9D3-0E6F-E3A86DA39A9F}" dt="2024-10-25T15:13:29.762" v="310" actId="20577"/>
          <ac:spMkLst>
            <pc:docMk/>
            <pc:sldMk cId="1447804" sldId="268"/>
            <ac:spMk id="2" creationId="{D7AF39E6-5905-96F3-5364-E27A042CD589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13:06.761" v="300"/>
          <ac:spMkLst>
            <pc:docMk/>
            <pc:sldMk cId="1447804" sldId="268"/>
            <ac:spMk id="3" creationId="{6E373313-9612-D8D2-A404-434403DF3E49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13:38.387" v="313" actId="14100"/>
          <ac:picMkLst>
            <pc:docMk/>
            <pc:sldMk cId="1447804" sldId="268"/>
            <ac:picMk id="4" creationId="{E9256EA1-7177-FB42-9642-67847EEEE214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22:17.602" v="325" actId="20577"/>
        <pc:sldMkLst>
          <pc:docMk/>
          <pc:sldMk cId="2697931326" sldId="269"/>
        </pc:sldMkLst>
        <pc:spChg chg="mod">
          <ac:chgData name="Agustin Erbin" userId="S::agustin.erbin@alumnos.frm.utn.edu.ar::504c3d67-bfb8-4fbc-a47b-c47e9a1df8d6" providerId="AD" clId="Web-{9797EC70-36A0-F9D3-0E6F-E3A86DA39A9F}" dt="2024-10-25T15:22:17.602" v="325" actId="20577"/>
          <ac:spMkLst>
            <pc:docMk/>
            <pc:sldMk cId="2697931326" sldId="269"/>
            <ac:spMk id="2" creationId="{80805143-6CA8-03D9-7A10-268535244D3E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21:56.696" v="315"/>
          <ac:spMkLst>
            <pc:docMk/>
            <pc:sldMk cId="2697931326" sldId="269"/>
            <ac:spMk id="3" creationId="{9740DA0B-041F-4E8B-AC6F-8A55D6462454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22:10.415" v="318" actId="14100"/>
          <ac:picMkLst>
            <pc:docMk/>
            <pc:sldMk cId="2697931326" sldId="269"/>
            <ac:picMk id="4" creationId="{87C27053-5065-CE46-A5D7-062EE43F6FFC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23:10.244" v="344" actId="20577"/>
        <pc:sldMkLst>
          <pc:docMk/>
          <pc:sldMk cId="827215139" sldId="270"/>
        </pc:sldMkLst>
        <pc:spChg chg="mod">
          <ac:chgData name="Agustin Erbin" userId="S::agustin.erbin@alumnos.frm.utn.edu.ar::504c3d67-bfb8-4fbc-a47b-c47e9a1df8d6" providerId="AD" clId="Web-{9797EC70-36A0-F9D3-0E6F-E3A86DA39A9F}" dt="2024-10-25T15:23:10.244" v="344" actId="20577"/>
          <ac:spMkLst>
            <pc:docMk/>
            <pc:sldMk cId="827215139" sldId="270"/>
            <ac:spMk id="2" creationId="{C8994B26-A137-99B3-E9DE-33C1E70FE6A3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22:49.134" v="327"/>
          <ac:spMkLst>
            <pc:docMk/>
            <pc:sldMk cId="827215139" sldId="270"/>
            <ac:spMk id="3" creationId="{0E37BDA2-2B60-B8F0-4E8A-E0196F5D17C2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23:03.150" v="331" actId="1076"/>
          <ac:picMkLst>
            <pc:docMk/>
            <pc:sldMk cId="827215139" sldId="270"/>
            <ac:picMk id="4" creationId="{DEFE7A12-0752-1E76-9723-A7296B59DBD7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26:16.233" v="382" actId="20577"/>
        <pc:sldMkLst>
          <pc:docMk/>
          <pc:sldMk cId="65151387" sldId="271"/>
        </pc:sldMkLst>
        <pc:spChg chg="mod">
          <ac:chgData name="Agustin Erbin" userId="S::agustin.erbin@alumnos.frm.utn.edu.ar::504c3d67-bfb8-4fbc-a47b-c47e9a1df8d6" providerId="AD" clId="Web-{9797EC70-36A0-F9D3-0E6F-E3A86DA39A9F}" dt="2024-10-25T15:26:16.233" v="382" actId="20577"/>
          <ac:spMkLst>
            <pc:docMk/>
            <pc:sldMk cId="65151387" sldId="271"/>
            <ac:spMk id="2" creationId="{8A5B4380-49E2-6AF2-0835-7A9E0D92CDC3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24:07.511" v="346"/>
          <ac:spMkLst>
            <pc:docMk/>
            <pc:sldMk cId="65151387" sldId="271"/>
            <ac:spMk id="3" creationId="{B453961C-E7C5-E201-02DB-1E689DBEE45C}"/>
          </ac:spMkLst>
        </pc:spChg>
        <pc:spChg chg="add del mod">
          <ac:chgData name="Agustin Erbin" userId="S::agustin.erbin@alumnos.frm.utn.edu.ar::504c3d67-bfb8-4fbc-a47b-c47e9a1df8d6" providerId="AD" clId="Web-{9797EC70-36A0-F9D3-0E6F-E3A86DA39A9F}" dt="2024-10-25T15:25:56.092" v="352"/>
          <ac:spMkLst>
            <pc:docMk/>
            <pc:sldMk cId="65151387" sldId="271"/>
            <ac:spMk id="6" creationId="{A08D43BF-2D38-FE92-C6C4-2173A55B4EA5}"/>
          </ac:spMkLst>
        </pc:spChg>
        <pc:picChg chg="add del mod ord">
          <ac:chgData name="Agustin Erbin" userId="S::agustin.erbin@alumnos.frm.utn.edu.ar::504c3d67-bfb8-4fbc-a47b-c47e9a1df8d6" providerId="AD" clId="Web-{9797EC70-36A0-F9D3-0E6F-E3A86DA39A9F}" dt="2024-10-25T15:25:00.716" v="351"/>
          <ac:picMkLst>
            <pc:docMk/>
            <pc:sldMk cId="65151387" sldId="271"/>
            <ac:picMk id="4" creationId="{3AAC2EDD-58B9-E46F-0442-F01AD25D98A9}"/>
          </ac:picMkLst>
        </pc:picChg>
        <pc:picChg chg="add mod ord">
          <ac:chgData name="Agustin Erbin" userId="S::agustin.erbin@alumnos.frm.utn.edu.ar::504c3d67-bfb8-4fbc-a47b-c47e9a1df8d6" providerId="AD" clId="Web-{9797EC70-36A0-F9D3-0E6F-E3A86DA39A9F}" dt="2024-10-25T15:26:03.405" v="355" actId="14100"/>
          <ac:picMkLst>
            <pc:docMk/>
            <pc:sldMk cId="65151387" sldId="271"/>
            <ac:picMk id="7" creationId="{F2B3BECF-F5CA-E352-6256-766FED9C5A19}"/>
          </ac:picMkLst>
        </pc:picChg>
      </pc:sldChg>
      <pc:sldMasterChg chg="del delSldLayout">
        <pc:chgData name="Agustin Erbin" userId="S::agustin.erbin@alumnos.frm.utn.edu.ar::504c3d67-bfb8-4fbc-a47b-c47e9a1df8d6" providerId="AD" clId="Web-{9797EC70-36A0-F9D3-0E6F-E3A86DA39A9F}" dt="2024-10-25T14:28:00.180" v="0"/>
        <pc:sldMasterMkLst>
          <pc:docMk/>
          <pc:sldMasterMk cId="2933118997" sldId="2147483648"/>
        </pc:sldMasterMkLst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Agustin Erbin" userId="S::agustin.erbin@alumnos.frm.utn.edu.ar::504c3d67-bfb8-4fbc-a47b-c47e9a1df8d6" providerId="AD" clId="Web-{9797EC70-36A0-F9D3-0E6F-E3A86DA39A9F}" dt="2024-10-25T14:30:55.012" v="4"/>
        <pc:sldMasterMkLst>
          <pc:docMk/>
          <pc:sldMasterMk cId="1755311572" sldId="2147483699"/>
        </pc:sldMasterMkLst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627265263" sldId="2147483688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787452059" sldId="2147483689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574072744" sldId="2147483690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925964555" sldId="2147483691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407199820" sldId="2147483692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49960109" sldId="2147483693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2826023489" sldId="2147483694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329506905" sldId="2147483695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176689212" sldId="2147483696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058786938" sldId="2147483697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240271832" sldId="2147483698"/>
          </pc:sldLayoutMkLst>
        </pc:sldLayoutChg>
      </pc:sldMasterChg>
      <pc:sldMasterChg chg="add del addSldLayout delSldLayout">
        <pc:chgData name="Agustin Erbin" userId="S::agustin.erbin@alumnos.frm.utn.edu.ar::504c3d67-bfb8-4fbc-a47b-c47e9a1df8d6" providerId="AD" clId="Web-{9797EC70-36A0-F9D3-0E6F-E3A86DA39A9F}" dt="2024-10-25T14:32:15.928" v="19"/>
        <pc:sldMasterMkLst>
          <pc:docMk/>
          <pc:sldMasterMk cId="2416886730" sldId="2147483762"/>
        </pc:sldMasterMkLst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743482509" sldId="2147483751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193258839" sldId="2147483752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730598879" sldId="2147483753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2754127236" sldId="2147483754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888821884" sldId="2147483755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855479534" sldId="2147483756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078123884" sldId="2147483757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471969184" sldId="2147483758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2196446186" sldId="2147483759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65137306" sldId="2147483760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011469531" sldId="2147483761"/>
          </pc:sldLayoutMkLst>
        </pc:sldLayoutChg>
      </pc:sldMasterChg>
      <pc:sldMasterChg chg="add addSldLayout">
        <pc:chgData name="Agustin Erbin" userId="S::agustin.erbin@alumnos.frm.utn.edu.ar::504c3d67-bfb8-4fbc-a47b-c47e9a1df8d6" providerId="AD" clId="Web-{9797EC70-36A0-F9D3-0E6F-E3A86DA39A9F}" dt="2024-10-25T14:32:15.928" v="19"/>
        <pc:sldMasterMkLst>
          <pc:docMk/>
          <pc:sldMasterMk cId="1945184579" sldId="2147483851"/>
        </pc:sldMasterMkLst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2984707814" sldId="2147483840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838634136" sldId="2147483841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211705818" sldId="2147483842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301977411" sldId="2147483843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265332288" sldId="2147483844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239695013" sldId="2147483845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453787136" sldId="2147483846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774117983" sldId="2147483847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590891469" sldId="2147483848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2963007639" sldId="2147483849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284552588" sldId="2147483850"/>
          </pc:sldLayoutMkLst>
        </pc:sldLayoutChg>
      </pc:sldMasterChg>
    </pc:docChg>
  </pc:docChgLst>
  <pc:docChgLst>
    <pc:chgData name="Agustin Erbin" userId="S::agustin.erbin@alumnos.frm.utn.edu.ar::504c3d67-bfb8-4fbc-a47b-c47e9a1df8d6" providerId="AD" clId="Web-{4DEFAF4D-19C0-2FCE-1572-218128D34542}"/>
    <pc:docChg chg="addSld delSld modSld sldOrd">
      <pc:chgData name="Agustin Erbin" userId="S::agustin.erbin@alumnos.frm.utn.edu.ar::504c3d67-bfb8-4fbc-a47b-c47e9a1df8d6" providerId="AD" clId="Web-{4DEFAF4D-19C0-2FCE-1572-218128D34542}" dt="2024-11-01T14:31:33.146" v="93"/>
      <pc:docMkLst>
        <pc:docMk/>
      </pc:docMkLst>
      <pc:sldChg chg="modSp">
        <pc:chgData name="Agustin Erbin" userId="S::agustin.erbin@alumnos.frm.utn.edu.ar::504c3d67-bfb8-4fbc-a47b-c47e9a1df8d6" providerId="AD" clId="Web-{4DEFAF4D-19C0-2FCE-1572-218128D34542}" dt="2024-11-01T14:22:07.927" v="15" actId="20577"/>
        <pc:sldMkLst>
          <pc:docMk/>
          <pc:sldMk cId="1110802297" sldId="258"/>
        </pc:sldMkLst>
        <pc:spChg chg="mod">
          <ac:chgData name="Agustin Erbin" userId="S::agustin.erbin@alumnos.frm.utn.edu.ar::504c3d67-bfb8-4fbc-a47b-c47e9a1df8d6" providerId="AD" clId="Web-{4DEFAF4D-19C0-2FCE-1572-218128D34542}" dt="2024-11-01T14:22:07.927" v="15" actId="20577"/>
          <ac:spMkLst>
            <pc:docMk/>
            <pc:sldMk cId="1110802297" sldId="258"/>
            <ac:spMk id="2" creationId="{76D7E321-D05B-A5E5-726A-A437906AE700}"/>
          </ac:spMkLst>
        </pc:spChg>
      </pc:sldChg>
      <pc:sldChg chg="modSp">
        <pc:chgData name="Agustin Erbin" userId="S::agustin.erbin@alumnos.frm.utn.edu.ar::504c3d67-bfb8-4fbc-a47b-c47e9a1df8d6" providerId="AD" clId="Web-{4DEFAF4D-19C0-2FCE-1572-218128D34542}" dt="2024-11-01T14:22:33.694" v="32" actId="20577"/>
        <pc:sldMkLst>
          <pc:docMk/>
          <pc:sldMk cId="149470752" sldId="261"/>
        </pc:sldMkLst>
        <pc:spChg chg="mod">
          <ac:chgData name="Agustin Erbin" userId="S::agustin.erbin@alumnos.frm.utn.edu.ar::504c3d67-bfb8-4fbc-a47b-c47e9a1df8d6" providerId="AD" clId="Web-{4DEFAF4D-19C0-2FCE-1572-218128D34542}" dt="2024-11-01T14:22:33.694" v="32" actId="20577"/>
          <ac:spMkLst>
            <pc:docMk/>
            <pc:sldMk cId="149470752" sldId="261"/>
            <ac:spMk id="2" creationId="{A842160A-DB59-D4FD-4179-4166F0BDBFD9}"/>
          </ac:spMkLst>
        </pc:spChg>
      </pc:sldChg>
      <pc:sldChg chg="modSp">
        <pc:chgData name="Agustin Erbin" userId="S::agustin.erbin@alumnos.frm.utn.edu.ar::504c3d67-bfb8-4fbc-a47b-c47e9a1df8d6" providerId="AD" clId="Web-{4DEFAF4D-19C0-2FCE-1572-218128D34542}" dt="2024-11-01T14:22:53.007" v="40" actId="20577"/>
        <pc:sldMkLst>
          <pc:docMk/>
          <pc:sldMk cId="1447804" sldId="268"/>
        </pc:sldMkLst>
        <pc:spChg chg="mod">
          <ac:chgData name="Agustin Erbin" userId="S::agustin.erbin@alumnos.frm.utn.edu.ar::504c3d67-bfb8-4fbc-a47b-c47e9a1df8d6" providerId="AD" clId="Web-{4DEFAF4D-19C0-2FCE-1572-218128D34542}" dt="2024-11-01T14:22:53.007" v="40" actId="20577"/>
          <ac:spMkLst>
            <pc:docMk/>
            <pc:sldMk cId="1447804" sldId="268"/>
            <ac:spMk id="2" creationId="{D7AF39E6-5905-96F3-5364-E27A042CD589}"/>
          </ac:spMkLst>
        </pc:spChg>
      </pc:sldChg>
      <pc:sldChg chg="add del ord">
        <pc:chgData name="Agustin Erbin" userId="S::agustin.erbin@alumnos.frm.utn.edu.ar::504c3d67-bfb8-4fbc-a47b-c47e9a1df8d6" providerId="AD" clId="Web-{4DEFAF4D-19C0-2FCE-1572-218128D34542}" dt="2024-11-01T14:31:33.146" v="93"/>
        <pc:sldMkLst>
          <pc:docMk/>
          <pc:sldMk cId="65151387" sldId="271"/>
        </pc:sldMkLst>
      </pc:sldChg>
      <pc:sldChg chg="addSp delSp modSp add ord replId">
        <pc:chgData name="Agustin Erbin" userId="S::agustin.erbin@alumnos.frm.utn.edu.ar::504c3d67-bfb8-4fbc-a47b-c47e9a1df8d6" providerId="AD" clId="Web-{4DEFAF4D-19C0-2FCE-1572-218128D34542}" dt="2024-11-01T14:27:15.866" v="68" actId="1076"/>
        <pc:sldMkLst>
          <pc:docMk/>
          <pc:sldMk cId="2667921751" sldId="280"/>
        </pc:sldMkLst>
        <pc:spChg chg="mod">
          <ac:chgData name="Agustin Erbin" userId="S::agustin.erbin@alumnos.frm.utn.edu.ar::504c3d67-bfb8-4fbc-a47b-c47e9a1df8d6" providerId="AD" clId="Web-{4DEFAF4D-19C0-2FCE-1572-218128D34542}" dt="2024-11-01T14:26:06.909" v="55" actId="20577"/>
          <ac:spMkLst>
            <pc:docMk/>
            <pc:sldMk cId="2667921751" sldId="280"/>
            <ac:spMk id="2" creationId="{18EEA053-E321-7D07-F291-99D33AD816F0}"/>
          </ac:spMkLst>
        </pc:spChg>
        <pc:spChg chg="add mod">
          <ac:chgData name="Agustin Erbin" userId="S::agustin.erbin@alumnos.frm.utn.edu.ar::504c3d67-bfb8-4fbc-a47b-c47e9a1df8d6" providerId="AD" clId="Web-{4DEFAF4D-19C0-2FCE-1572-218128D34542}" dt="2024-11-01T14:27:06.850" v="63" actId="14100"/>
          <ac:spMkLst>
            <pc:docMk/>
            <pc:sldMk cId="2667921751" sldId="280"/>
            <ac:spMk id="6" creationId="{B8930379-0A17-BE9C-D44E-087F9BDCF7A4}"/>
          </ac:spMkLst>
        </pc:spChg>
        <pc:picChg chg="add mod">
          <ac:chgData name="Agustin Erbin" userId="S::agustin.erbin@alumnos.frm.utn.edu.ar::504c3d67-bfb8-4fbc-a47b-c47e9a1df8d6" providerId="AD" clId="Web-{4DEFAF4D-19C0-2FCE-1572-218128D34542}" dt="2024-11-01T14:27:15.866" v="68" actId="1076"/>
          <ac:picMkLst>
            <pc:docMk/>
            <pc:sldMk cId="2667921751" sldId="280"/>
            <ac:picMk id="3" creationId="{8BC18F05-5EEA-51B2-472E-8A8F8582359F}"/>
          </ac:picMkLst>
        </pc:picChg>
        <pc:picChg chg="del">
          <ac:chgData name="Agustin Erbin" userId="S::agustin.erbin@alumnos.frm.utn.edu.ar::504c3d67-bfb8-4fbc-a47b-c47e9a1df8d6" providerId="AD" clId="Web-{4DEFAF4D-19C0-2FCE-1572-218128D34542}" dt="2024-11-01T14:26:39.895" v="57"/>
          <ac:picMkLst>
            <pc:docMk/>
            <pc:sldMk cId="2667921751" sldId="280"/>
            <ac:picMk id="4" creationId="{E21DBE71-68D5-8F99-6C09-D95EC1BDE743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DEFAF4D-19C0-2FCE-1572-218128D34542}" dt="2024-11-01T14:31:15.223" v="90" actId="14100"/>
        <pc:sldMkLst>
          <pc:docMk/>
          <pc:sldMk cId="3161870662" sldId="281"/>
        </pc:sldMkLst>
        <pc:spChg chg="mod">
          <ac:chgData name="Agustin Erbin" userId="S::agustin.erbin@alumnos.frm.utn.edu.ar::504c3d67-bfb8-4fbc-a47b-c47e9a1df8d6" providerId="AD" clId="Web-{4DEFAF4D-19C0-2FCE-1572-218128D34542}" dt="2024-11-01T14:28:01.134" v="72" actId="20577"/>
          <ac:spMkLst>
            <pc:docMk/>
            <pc:sldMk cId="3161870662" sldId="281"/>
            <ac:spMk id="2" creationId="{D7AF39E6-5905-96F3-5364-E27A042CD589}"/>
          </ac:spMkLst>
        </pc:spChg>
        <pc:spChg chg="add del mod">
          <ac:chgData name="Agustin Erbin" userId="S::agustin.erbin@alumnos.frm.utn.edu.ar::504c3d67-bfb8-4fbc-a47b-c47e9a1df8d6" providerId="AD" clId="Web-{4DEFAF4D-19C0-2FCE-1572-218128D34542}" dt="2024-11-01T14:29:14.482" v="74"/>
          <ac:spMkLst>
            <pc:docMk/>
            <pc:sldMk cId="3161870662" sldId="281"/>
            <ac:spMk id="5" creationId="{2F20F4D4-0492-C599-C054-8EA721F3ED73}"/>
          </ac:spMkLst>
        </pc:spChg>
        <pc:picChg chg="del">
          <ac:chgData name="Agustin Erbin" userId="S::agustin.erbin@alumnos.frm.utn.edu.ar::504c3d67-bfb8-4fbc-a47b-c47e9a1df8d6" providerId="AD" clId="Web-{4DEFAF4D-19C0-2FCE-1572-218128D34542}" dt="2024-11-01T14:29:10.169" v="73"/>
          <ac:picMkLst>
            <pc:docMk/>
            <pc:sldMk cId="3161870662" sldId="281"/>
            <ac:picMk id="4" creationId="{E9256EA1-7177-FB42-9642-67847EEEE214}"/>
          </ac:picMkLst>
        </pc:picChg>
        <pc:picChg chg="add mod ord">
          <ac:chgData name="Agustin Erbin" userId="S::agustin.erbin@alumnos.frm.utn.edu.ar::504c3d67-bfb8-4fbc-a47b-c47e9a1df8d6" providerId="AD" clId="Web-{4DEFAF4D-19C0-2FCE-1572-218128D34542}" dt="2024-11-01T14:31:15.223" v="90" actId="14100"/>
          <ac:picMkLst>
            <pc:docMk/>
            <pc:sldMk cId="3161870662" sldId="281"/>
            <ac:picMk id="6" creationId="{8BC847F4-508D-0251-268E-DA6872B78D46}"/>
          </ac:picMkLst>
        </pc:picChg>
      </pc:sldChg>
      <pc:sldChg chg="addSp delSp modSp add del replId">
        <pc:chgData name="Agustin Erbin" userId="S::agustin.erbin@alumnos.frm.utn.edu.ar::504c3d67-bfb8-4fbc-a47b-c47e9a1df8d6" providerId="AD" clId="Web-{4DEFAF4D-19C0-2FCE-1572-218128D34542}" dt="2024-11-01T14:31:13.270" v="89"/>
        <pc:sldMkLst>
          <pc:docMk/>
          <pc:sldMk cId="3283277606" sldId="282"/>
        </pc:sldMkLst>
        <pc:spChg chg="add del mod">
          <ac:chgData name="Agustin Erbin" userId="S::agustin.erbin@alumnos.frm.utn.edu.ar::504c3d67-bfb8-4fbc-a47b-c47e9a1df8d6" providerId="AD" clId="Web-{4DEFAF4D-19C0-2FCE-1572-218128D34542}" dt="2024-11-01T14:31:12.176" v="88"/>
          <ac:spMkLst>
            <pc:docMk/>
            <pc:sldMk cId="3283277606" sldId="282"/>
            <ac:spMk id="4" creationId="{E4948489-11C4-A529-A649-768E09B9456A}"/>
          </ac:spMkLst>
        </pc:spChg>
        <pc:spChg chg="add del mod">
          <ac:chgData name="Agustin Erbin" userId="S::agustin.erbin@alumnos.frm.utn.edu.ar::504c3d67-bfb8-4fbc-a47b-c47e9a1df8d6" providerId="AD" clId="Web-{4DEFAF4D-19C0-2FCE-1572-218128D34542}" dt="2024-11-01T14:31:10.691" v="86"/>
          <ac:spMkLst>
            <pc:docMk/>
            <pc:sldMk cId="3283277606" sldId="282"/>
            <ac:spMk id="8" creationId="{967F64CF-7228-1C4E-C2F7-F36A1ECDBDCB}"/>
          </ac:spMkLst>
        </pc:spChg>
        <pc:picChg chg="add del mod ord">
          <ac:chgData name="Agustin Erbin" userId="S::agustin.erbin@alumnos.frm.utn.edu.ar::504c3d67-bfb8-4fbc-a47b-c47e9a1df8d6" providerId="AD" clId="Web-{4DEFAF4D-19C0-2FCE-1572-218128D34542}" dt="2024-11-01T14:31:11.769" v="87"/>
          <ac:picMkLst>
            <pc:docMk/>
            <pc:sldMk cId="3283277606" sldId="282"/>
            <ac:picMk id="5" creationId="{8CEA5343-F542-A257-D943-74B94AA88135}"/>
          </ac:picMkLst>
        </pc:picChg>
        <pc:picChg chg="add del">
          <ac:chgData name="Agustin Erbin" userId="S::agustin.erbin@alumnos.frm.utn.edu.ar::504c3d67-bfb8-4fbc-a47b-c47e9a1df8d6" providerId="AD" clId="Web-{4DEFAF4D-19C0-2FCE-1572-218128D34542}" dt="2024-11-01T14:31:12.176" v="88"/>
          <ac:picMkLst>
            <pc:docMk/>
            <pc:sldMk cId="3283277606" sldId="282"/>
            <ac:picMk id="7" creationId="{F2B3BECF-F5CA-E352-6256-766FED9C5A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0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4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7710" y="570381"/>
            <a:ext cx="4952747" cy="254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Guido Van Rossum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7710" y="2160016"/>
            <a:ext cx="401821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Renzo Sosa</a:t>
            </a:r>
          </a:p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Emanuel Maltrat</a:t>
            </a:r>
          </a:p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Maria Zalazar</a:t>
            </a:r>
          </a:p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Agustin Erbin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06C21-4AA2-548E-D3B5-CAF67887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4" b="-2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3B1BFB-FF03-BCB7-B02F-9C9A3F06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Historial de consultas</a:t>
            </a:r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57BB7E6-900D-4AE0-EFE0-52C1F456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4427"/>
          <a:stretch/>
        </p:blipFill>
        <p:spPr>
          <a:xfrm>
            <a:off x="1777323" y="1122786"/>
            <a:ext cx="9677832" cy="22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EF1FB4-BE69-C7E1-0121-FED6E5F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2" y="570381"/>
            <a:ext cx="2882410" cy="4785324"/>
          </a:xfrm>
        </p:spPr>
        <p:txBody>
          <a:bodyPr>
            <a:normAutofit/>
          </a:bodyPr>
          <a:lstStyle/>
          <a:p>
            <a:r>
              <a:rPr lang="es-ES" dirty="0"/>
              <a:t>Control de flujos del historial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Marcador de contenido 2" descr="Diagrama&#10;&#10;Descripción generada automáticamente">
            <a:extLst>
              <a:ext uri="{FF2B5EF4-FFF2-40B4-BE49-F238E27FC236}">
                <a16:creationId xmlns:a16="http://schemas.microsoft.com/office/drawing/2014/main" id="{7F676637-DE06-108A-CDC6-BEB7448A0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716" y="573372"/>
            <a:ext cx="7519357" cy="5331024"/>
          </a:xfrm>
        </p:spPr>
      </p:pic>
    </p:spTree>
    <p:extLst>
      <p:ext uri="{BB962C8B-B14F-4D97-AF65-F5344CB8AC3E}">
        <p14:creationId xmlns:p14="http://schemas.microsoft.com/office/powerpoint/2010/main" val="116627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89" y="4697213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Historial de consultas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64675ED-2C5A-309D-5BC2-BE4375F3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9" y="914939"/>
            <a:ext cx="8718968" cy="34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EF1FB4-BE69-C7E1-0121-FED6E5F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2" y="570381"/>
            <a:ext cx="2939919" cy="3620758"/>
          </a:xfrm>
        </p:spPr>
        <p:txBody>
          <a:bodyPr>
            <a:normAutofit fontScale="90000"/>
          </a:bodyPr>
          <a:lstStyle/>
          <a:p>
            <a:r>
              <a:rPr lang="es-ES" dirty="0"/>
              <a:t>Control de flujos del proceso cambio de unidades de medida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7248271-365D-90E6-6540-C5E16918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999" y="-4346610"/>
            <a:ext cx="5337188" cy="4114800"/>
          </a:xfr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3B9C999-79F3-3A90-0B00-AB9F1B17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04" y="573143"/>
            <a:ext cx="7850036" cy="53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2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89" y="4697213"/>
            <a:ext cx="9677833" cy="11344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/>
              <a:t>Cambio</a:t>
            </a:r>
            <a:r>
              <a:rPr lang="en-US" sz="5600" dirty="0"/>
              <a:t> de unida de medida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465A80-885A-B70C-09EF-42822CA4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39" y="1371151"/>
            <a:ext cx="8823205" cy="2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5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001732-CCD1-171B-0AD8-A00FC78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29" y="455362"/>
            <a:ext cx="6100078" cy="1550419"/>
          </a:xfrm>
        </p:spPr>
        <p:txBody>
          <a:bodyPr>
            <a:normAutofit/>
          </a:bodyPr>
          <a:lstStyle/>
          <a:p>
            <a:r>
              <a:rPr lang="es-ES" dirty="0"/>
              <a:t>Historias de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2EA93-460C-CEE3-5C11-A9F86A56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29" y="2160016"/>
            <a:ext cx="610007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Cumplimiento de el criterio de </a:t>
            </a:r>
            <a:r>
              <a:rPr lang="es-ES" dirty="0" err="1"/>
              <a:t>aceptacion</a:t>
            </a:r>
            <a:r>
              <a:rPr lang="es-E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5D6CA-5495-0E4A-85B8-389D8AC1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Historial de consultas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FC544C02-B788-ABB8-D104-41D92A56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379" y="2005128"/>
            <a:ext cx="9493727" cy="2726306"/>
          </a:xfrm>
        </p:spPr>
      </p:pic>
    </p:spTree>
    <p:extLst>
      <p:ext uri="{BB962C8B-B14F-4D97-AF65-F5344CB8AC3E}">
        <p14:creationId xmlns:p14="http://schemas.microsoft.com/office/powerpoint/2010/main" val="192083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6F523-B9A0-EE2F-D8B1-7271D14C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interactivo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436BAEAB-1A19-ED20-2C5F-5AEA4532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80" y="2414309"/>
            <a:ext cx="8741433" cy="3963904"/>
          </a:xfrm>
        </p:spPr>
      </p:pic>
    </p:spTree>
    <p:extLst>
      <p:ext uri="{BB962C8B-B14F-4D97-AF65-F5344CB8AC3E}">
        <p14:creationId xmlns:p14="http://schemas.microsoft.com/office/powerpoint/2010/main" val="53826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6F523-B9A0-EE2F-D8B1-7271D14C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57" y="340343"/>
            <a:ext cx="9486690" cy="989703"/>
          </a:xfrm>
        </p:spPr>
        <p:txBody>
          <a:bodyPr/>
          <a:lstStyle/>
          <a:p>
            <a:r>
              <a:rPr lang="es-ES" dirty="0"/>
              <a:t>Cambio de unidad de medida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2E6E8FF0-EB77-7A6F-92A3-0FF85376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92" y="1584922"/>
            <a:ext cx="8563126" cy="4817547"/>
          </a:xfrm>
        </p:spPr>
      </p:pic>
    </p:spTree>
    <p:extLst>
      <p:ext uri="{BB962C8B-B14F-4D97-AF65-F5344CB8AC3E}">
        <p14:creationId xmlns:p14="http://schemas.microsoft.com/office/powerpoint/2010/main" val="275718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A053-E321-7D07-F291-99D33AD8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Dockerfile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E21DBE71-68D5-8F99-6C09-D95EC1BD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527" y="2006094"/>
            <a:ext cx="8640792" cy="3716410"/>
          </a:xfrm>
        </p:spPr>
      </p:pic>
    </p:spTree>
    <p:extLst>
      <p:ext uri="{BB962C8B-B14F-4D97-AF65-F5344CB8AC3E}">
        <p14:creationId xmlns:p14="http://schemas.microsoft.com/office/powerpoint/2010/main" val="20678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D7E321-D05B-A5E5-726A-A437906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94" y="1878720"/>
            <a:ext cx="5510607" cy="1550419"/>
          </a:xfrm>
        </p:spPr>
        <p:txBody>
          <a:bodyPr>
            <a:normAutofit/>
          </a:bodyPr>
          <a:lstStyle/>
          <a:p>
            <a:r>
              <a:rPr lang="es-ES" dirty="0"/>
              <a:t>Segundo sprint y Tercer sprint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ADD92-809D-9B34-94CE-591A844C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82" y="1872469"/>
            <a:ext cx="3253362" cy="2488417"/>
          </a:xfrm>
        </p:spPr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80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F39E6-5905-96F3-5364-E27A042C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Tercer Sprint</a:t>
            </a:r>
          </a:p>
        </p:txBody>
      </p:sp>
      <p:pic>
        <p:nvPicPr>
          <p:cNvPr id="4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9256EA1-7177-FB42-9642-67847EEE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2014006"/>
            <a:ext cx="10725509" cy="4218172"/>
          </a:xfrm>
        </p:spPr>
      </p:pic>
    </p:spTree>
    <p:extLst>
      <p:ext uri="{BB962C8B-B14F-4D97-AF65-F5344CB8AC3E}">
        <p14:creationId xmlns:p14="http://schemas.microsoft.com/office/powerpoint/2010/main" val="144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5143-6CA8-03D9-7A10-26853524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 </a:t>
            </a:r>
            <a:r>
              <a:rPr lang="es-ES" dirty="0" err="1"/>
              <a:t>compose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7C27053-5065-CE46-A5D7-062EE43F6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666" y="2913417"/>
            <a:ext cx="9260816" cy="3483274"/>
          </a:xfrm>
        </p:spPr>
      </p:pic>
    </p:spTree>
    <p:extLst>
      <p:ext uri="{BB962C8B-B14F-4D97-AF65-F5344CB8AC3E}">
        <p14:creationId xmlns:p14="http://schemas.microsoft.com/office/powerpoint/2010/main" val="269793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A053-E321-7D07-F291-99D33AD8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 </a:t>
            </a:r>
            <a:r>
              <a:rPr lang="es-ES" dirty="0" err="1"/>
              <a:t>compose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BC18F05-5EEA-51B2-472E-8A8F8582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29" y="2005591"/>
            <a:ext cx="8971470" cy="3711761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930379-0A17-BE9C-D44E-087F9BDCF7A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134050" y="6215564"/>
            <a:ext cx="2039219" cy="14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2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94B26-A137-99B3-E9DE-33C1E70F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Pronostico a cinco </a:t>
            </a:r>
            <a:r>
              <a:rPr lang="es-ES" dirty="0" err="1"/>
              <a:t>dias</a:t>
            </a:r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EFE7A12-0752-1E76-9723-A7296B59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70" y="2635305"/>
            <a:ext cx="9491571" cy="3263121"/>
          </a:xfrm>
        </p:spPr>
      </p:pic>
    </p:spTree>
    <p:extLst>
      <p:ext uri="{BB962C8B-B14F-4D97-AF65-F5344CB8AC3E}">
        <p14:creationId xmlns:p14="http://schemas.microsoft.com/office/powerpoint/2010/main" val="82721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F39E6-5905-96F3-5364-E27A042C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Proximo Sprint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BC847F4-508D-0251-268E-DA6872B7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61" y="2416989"/>
            <a:ext cx="10797396" cy="2736472"/>
          </a:xfrm>
        </p:spPr>
      </p:pic>
    </p:spTree>
    <p:extLst>
      <p:ext uri="{BB962C8B-B14F-4D97-AF65-F5344CB8AC3E}">
        <p14:creationId xmlns:p14="http://schemas.microsoft.com/office/powerpoint/2010/main" val="316187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B4380-49E2-6AF2-0835-7A9E0D92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grafica para la app</a:t>
            </a:r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2B3BECF-F5CA-E352-6256-766FED9C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92" y="2894367"/>
            <a:ext cx="9497502" cy="3391978"/>
          </a:xfrm>
        </p:spPr>
      </p:pic>
    </p:spTree>
    <p:extLst>
      <p:ext uri="{BB962C8B-B14F-4D97-AF65-F5344CB8AC3E}">
        <p14:creationId xmlns:p14="http://schemas.microsoft.com/office/powerpoint/2010/main" val="6515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295B38-174D-8EE4-A337-1A6D6FB4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FIN DE LA PRESENTACIÓN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5ACD4-8016-403B-BEED-5B03EF655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2160A-DB59-D4FD-4179-4166F0B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Segundo sprint(Historias)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D388E-203E-D49D-CC4B-B0E9734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1865"/>
            <a:ext cx="10306199" cy="46737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Menu</a:t>
            </a:r>
            <a:r>
              <a:rPr lang="es-ES" dirty="0"/>
              <a:t> interactivo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Dockerfile</a:t>
            </a:r>
            <a:r>
              <a:rPr lang="es-ES" dirty="0"/>
              <a:t> para poder ejecutar la aplicación en un contenedor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Historial de consultas</a:t>
            </a:r>
          </a:p>
        </p:txBody>
      </p:sp>
    </p:spTree>
    <p:extLst>
      <p:ext uri="{BB962C8B-B14F-4D97-AF65-F5344CB8AC3E}">
        <p14:creationId xmlns:p14="http://schemas.microsoft.com/office/powerpoint/2010/main" val="14947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DCC1D-F7FD-502B-2CCC-87375DD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66D6BB-739C-5FF9-2B45-9C9D0533B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16" y="222849"/>
            <a:ext cx="10840527" cy="6410718"/>
          </a:xfrm>
        </p:spPr>
      </p:pic>
    </p:spTree>
    <p:extLst>
      <p:ext uri="{BB962C8B-B14F-4D97-AF65-F5344CB8AC3E}">
        <p14:creationId xmlns:p14="http://schemas.microsoft.com/office/powerpoint/2010/main" val="110554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7AC2CF-83F2-37B9-B80F-9F3E90A8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Menu interactivo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3CA1352-6703-D8FA-5605-54AB15B1D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23" y="1025460"/>
            <a:ext cx="9677832" cy="24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1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34" y="570381"/>
            <a:ext cx="3026183" cy="5159135"/>
          </a:xfrm>
        </p:spPr>
        <p:txBody>
          <a:bodyPr>
            <a:normAutofit/>
          </a:bodyPr>
          <a:lstStyle/>
          <a:p>
            <a:r>
              <a:rPr lang="es-ES" dirty="0"/>
              <a:t>Control de flojos del </a:t>
            </a:r>
            <a:r>
              <a:rPr lang="es-ES" dirty="0" err="1"/>
              <a:t>menu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C991CDDD-7FEB-A7BE-6E46-3504C761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15"/>
          <a:stretch/>
        </p:blipFill>
        <p:spPr>
          <a:xfrm>
            <a:off x="4169002" y="565150"/>
            <a:ext cx="8018555" cy="58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Menu </a:t>
            </a:r>
            <a:r>
              <a:rPr lang="en-US" sz="5600" dirty="0" err="1"/>
              <a:t>interactivo</a:t>
            </a:r>
            <a:endParaRPr lang="es-ES" dirty="0" err="1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D792C26-73AB-888F-CF1B-C22C72D8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1231114"/>
            <a:ext cx="9677832" cy="20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7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7CF89-7BEC-344E-A867-FBB1B116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Dockerfile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99A36A7-ADE2-6738-6312-26A4962B3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8293"/>
          <a:stretch/>
        </p:blipFill>
        <p:spPr>
          <a:xfrm>
            <a:off x="3229058" y="1686311"/>
            <a:ext cx="8200942" cy="210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6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EF1FB4-BE69-C7E1-0121-FED6E5F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2" y="570381"/>
            <a:ext cx="3198711" cy="3620758"/>
          </a:xfrm>
        </p:spPr>
        <p:txBody>
          <a:bodyPr>
            <a:normAutofit/>
          </a:bodyPr>
          <a:lstStyle/>
          <a:p>
            <a:r>
              <a:rPr lang="es-ES" dirty="0"/>
              <a:t>Control de flujos del </a:t>
            </a:r>
            <a:r>
              <a:rPr lang="es-ES" dirty="0" err="1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EAF17B-DE1D-CD46-08A3-E8954EFE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34" y="566468"/>
            <a:ext cx="7824470" cy="5149969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C1835AD-0ADC-FCC8-8760-B1E5B1B0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5176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InterweaveVTI</vt:lpstr>
      <vt:lpstr>Guido Van Rossum</vt:lpstr>
      <vt:lpstr>Segundo sprint y Tercer sprint</vt:lpstr>
      <vt:lpstr>Segundo sprint(Historias)</vt:lpstr>
      <vt:lpstr>Presentación de PowerPoint</vt:lpstr>
      <vt:lpstr>Menu interactivo</vt:lpstr>
      <vt:lpstr>Control de flojos del menu</vt:lpstr>
      <vt:lpstr>Menu interactivo</vt:lpstr>
      <vt:lpstr>Dockerfile</vt:lpstr>
      <vt:lpstr>Control de flujos del docker</vt:lpstr>
      <vt:lpstr>Historial de consultas</vt:lpstr>
      <vt:lpstr>Control de flujos del historial</vt:lpstr>
      <vt:lpstr>Historial de consultas</vt:lpstr>
      <vt:lpstr>Control de flujos del proceso cambio de unidades de medida</vt:lpstr>
      <vt:lpstr>Cambio de unida de medida</vt:lpstr>
      <vt:lpstr>Historias de usuarios</vt:lpstr>
      <vt:lpstr>Historial de consultas</vt:lpstr>
      <vt:lpstr>Menu interactivo</vt:lpstr>
      <vt:lpstr>Cambio de unidad de medida</vt:lpstr>
      <vt:lpstr>Dockerfile</vt:lpstr>
      <vt:lpstr>Tercer Sprint</vt:lpstr>
      <vt:lpstr>Docker compose</vt:lpstr>
      <vt:lpstr>Docker compose</vt:lpstr>
      <vt:lpstr>Pronostico a cinco dias</vt:lpstr>
      <vt:lpstr>Proximo Sprint</vt:lpstr>
      <vt:lpstr>Interfaz grafica para la app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273</cp:revision>
  <dcterms:created xsi:type="dcterms:W3CDTF">2024-10-25T14:27:00Z</dcterms:created>
  <dcterms:modified xsi:type="dcterms:W3CDTF">2024-11-01T14:31:38Z</dcterms:modified>
</cp:coreProperties>
</file>