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1" r:id="rId3"/>
    <p:sldId id="264" r:id="rId4"/>
    <p:sldId id="262" r:id="rId5"/>
    <p:sldId id="263" r:id="rId6"/>
    <p:sldId id="267" r:id="rId7"/>
    <p:sldId id="258" r:id="rId8"/>
    <p:sldId id="259" r:id="rId9"/>
    <p:sldId id="260" r:id="rId10"/>
    <p:sldId id="265" r:id="rId11"/>
    <p:sldId id="268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C1070-F72C-F9E1-0814-11B927BF5347}" v="665" dt="2024-10-18T18:54:43.817"/>
    <p1510:client id="{BE163AFB-0DCE-4005-AD19-2904CCAEDC6D}" v="15" dt="2024-10-18T15:15:50.126"/>
    <p1510:client id="{D736047C-AC78-0CBF-C630-0494C4F4C9C0}" v="79" dt="2024-10-18T19:21:1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in Erbin" userId="504c3d67-bfb8-4fbc-a47b-c47e9a1df8d6" providerId="ADAL" clId="{BE163AFB-0DCE-4005-AD19-2904CCAEDC6D}"/>
    <pc:docChg chg="undo redo custSel addSld modSld addMainMaster delMainMaster">
      <pc:chgData name="Agustin Erbin" userId="504c3d67-bfb8-4fbc-a47b-c47e9a1df8d6" providerId="ADAL" clId="{BE163AFB-0DCE-4005-AD19-2904CCAEDC6D}" dt="2024-10-18T15:15:59.799" v="471" actId="26606"/>
      <pc:docMkLst>
        <pc:docMk/>
      </pc:docMkLst>
      <pc:sldChg chg="addSp delSp modSp new mod setBg modClrScheme setClrOvrMap delDesignElem chgLayout">
        <pc:chgData name="Agustin Erbin" userId="504c3d67-bfb8-4fbc-a47b-c47e9a1df8d6" providerId="ADAL" clId="{BE163AFB-0DCE-4005-AD19-2904CCAEDC6D}" dt="2024-10-18T14:53:22.237" v="118"/>
        <pc:sldMkLst>
          <pc:docMk/>
          <pc:sldMk cId="3477103201" sldId="256"/>
        </pc:sldMkLst>
        <pc:spChg chg="mod">
          <ac:chgData name="Agustin Erbin" userId="504c3d67-bfb8-4fbc-a47b-c47e9a1df8d6" providerId="ADAL" clId="{BE163AFB-0DCE-4005-AD19-2904CCAEDC6D}" dt="2024-10-18T14:49:26.048" v="53" actId="26606"/>
          <ac:spMkLst>
            <pc:docMk/>
            <pc:sldMk cId="3477103201" sldId="256"/>
            <ac:spMk id="2" creationId="{9271543B-4203-AC41-CD0E-570A13519C68}"/>
          </ac:spMkLst>
        </pc:spChg>
        <pc:spChg chg="mod">
          <ac:chgData name="Agustin Erbin" userId="504c3d67-bfb8-4fbc-a47b-c47e9a1df8d6" providerId="ADAL" clId="{BE163AFB-0DCE-4005-AD19-2904CCAEDC6D}" dt="2024-10-18T14:50:54.274" v="111" actId="20577"/>
          <ac:spMkLst>
            <pc:docMk/>
            <pc:sldMk cId="3477103201" sldId="256"/>
            <ac:spMk id="3" creationId="{1D20DAF3-C3FE-5B35-03B5-4DB19FBC7127}"/>
          </ac:spMkLst>
        </pc:spChg>
        <pc:spChg chg="add del">
          <ac:chgData name="Agustin Erbin" userId="504c3d67-bfb8-4fbc-a47b-c47e9a1df8d6" providerId="ADAL" clId="{BE163AFB-0DCE-4005-AD19-2904CCAEDC6D}" dt="2024-10-18T14:49:14.567" v="48" actId="26606"/>
          <ac:spMkLst>
            <pc:docMk/>
            <pc:sldMk cId="3477103201" sldId="256"/>
            <ac:spMk id="9" creationId="{5A02194C-5C32-4FF0-898E-D9B65F71BBCB}"/>
          </ac:spMkLst>
        </pc:spChg>
        <pc:spChg chg="add del">
          <ac:chgData name="Agustin Erbin" userId="504c3d67-bfb8-4fbc-a47b-c47e9a1df8d6" providerId="ADAL" clId="{BE163AFB-0DCE-4005-AD19-2904CCAEDC6D}" dt="2024-10-18T14:49:14.567" v="48" actId="26606"/>
          <ac:spMkLst>
            <pc:docMk/>
            <pc:sldMk cId="3477103201" sldId="256"/>
            <ac:spMk id="11" creationId="{71776ED6-F0C9-44DC-8CB5-8EC765E62889}"/>
          </ac:spMkLst>
        </pc:spChg>
        <pc:spChg chg="add del">
          <ac:chgData name="Agustin Erbin" userId="504c3d67-bfb8-4fbc-a47b-c47e9a1df8d6" providerId="ADAL" clId="{BE163AFB-0DCE-4005-AD19-2904CCAEDC6D}" dt="2024-10-18T14:49:23.388" v="50" actId="26606"/>
          <ac:spMkLst>
            <pc:docMk/>
            <pc:sldMk cId="3477103201" sldId="256"/>
            <ac:spMk id="13" creationId="{55B419A7-F817-4767-8CCB-FB0E189C4ACD}"/>
          </ac:spMkLst>
        </pc:spChg>
        <pc:spChg chg="add del">
          <ac:chgData name="Agustin Erbin" userId="504c3d67-bfb8-4fbc-a47b-c47e9a1df8d6" providerId="ADAL" clId="{BE163AFB-0DCE-4005-AD19-2904CCAEDC6D}" dt="2024-10-18T14:49:23.388" v="50" actId="26606"/>
          <ac:spMkLst>
            <pc:docMk/>
            <pc:sldMk cId="3477103201" sldId="256"/>
            <ac:spMk id="15" creationId="{ADA271CD-3011-4A05-B4A3-80F1794684F2}"/>
          </ac:spMkLst>
        </pc:spChg>
        <pc:spChg chg="add del">
          <ac:chgData name="Agustin Erbin" userId="504c3d67-bfb8-4fbc-a47b-c47e9a1df8d6" providerId="ADAL" clId="{BE163AFB-0DCE-4005-AD19-2904CCAEDC6D}" dt="2024-10-18T14:49:26.010" v="52" actId="26606"/>
          <ac:spMkLst>
            <pc:docMk/>
            <pc:sldMk cId="3477103201" sldId="256"/>
            <ac:spMk id="17" creationId="{AD35AE2F-5E3A-49D9-8DE1-8A333BA4088E}"/>
          </ac:spMkLst>
        </pc:spChg>
        <pc:spChg chg="add del">
          <ac:chgData name="Agustin Erbin" userId="504c3d67-bfb8-4fbc-a47b-c47e9a1df8d6" providerId="ADAL" clId="{BE163AFB-0DCE-4005-AD19-2904CCAEDC6D}" dt="2024-10-18T14:49:26.010" v="52" actId="26606"/>
          <ac:spMkLst>
            <pc:docMk/>
            <pc:sldMk cId="3477103201" sldId="256"/>
            <ac:spMk id="19" creationId="{04D8AD8F-EF7F-481F-B99A-B8513897050A}"/>
          </ac:spMkLst>
        </pc:spChg>
        <pc:spChg chg="add del">
          <ac:chgData name="Agustin Erbin" userId="504c3d67-bfb8-4fbc-a47b-c47e9a1df8d6" providerId="ADAL" clId="{BE163AFB-0DCE-4005-AD19-2904CCAEDC6D}" dt="2024-10-18T14:49:26.010" v="52" actId="26606"/>
          <ac:spMkLst>
            <pc:docMk/>
            <pc:sldMk cId="3477103201" sldId="256"/>
            <ac:spMk id="20" creationId="{79EB4626-023C-436D-9F57-9EB46080909D}"/>
          </ac:spMkLst>
        </pc:spChg>
        <pc:spChg chg="add del">
          <ac:chgData name="Agustin Erbin" userId="504c3d67-bfb8-4fbc-a47b-c47e9a1df8d6" providerId="ADAL" clId="{BE163AFB-0DCE-4005-AD19-2904CCAEDC6D}" dt="2024-10-18T14:53:22.237" v="118"/>
          <ac:spMkLst>
            <pc:docMk/>
            <pc:sldMk cId="3477103201" sldId="256"/>
            <ac:spMk id="22" creationId="{6F40FBDA-CEB1-40F0-9AB9-BD9C402D70FE}"/>
          </ac:spMkLst>
        </pc:spChg>
        <pc:spChg chg="add del">
          <ac:chgData name="Agustin Erbin" userId="504c3d67-bfb8-4fbc-a47b-c47e9a1df8d6" providerId="ADAL" clId="{BE163AFB-0DCE-4005-AD19-2904CCAEDC6D}" dt="2024-10-18T14:53:22.237" v="118"/>
          <ac:spMkLst>
            <pc:docMk/>
            <pc:sldMk cId="3477103201" sldId="256"/>
            <ac:spMk id="24" creationId="{0344D4FE-ABEF-4230-9E4E-AD5782FC78AC}"/>
          </ac:spMkLst>
        </pc:spChg>
        <pc:spChg chg="add del">
          <ac:chgData name="Agustin Erbin" userId="504c3d67-bfb8-4fbc-a47b-c47e9a1df8d6" providerId="ADAL" clId="{BE163AFB-0DCE-4005-AD19-2904CCAEDC6D}" dt="2024-10-18T14:53:22.237" v="118"/>
          <ac:spMkLst>
            <pc:docMk/>
            <pc:sldMk cId="3477103201" sldId="256"/>
            <ac:spMk id="25" creationId="{9325F979-D3F9-4926-81B7-7ACCB31A501B}"/>
          </ac:spMkLst>
        </pc:spChg>
        <pc:picChg chg="add del">
          <ac:chgData name="Agustin Erbin" userId="504c3d67-bfb8-4fbc-a47b-c47e9a1df8d6" providerId="ADAL" clId="{BE163AFB-0DCE-4005-AD19-2904CCAEDC6D}" dt="2024-10-18T14:49:14.567" v="48" actId="26606"/>
          <ac:picMkLst>
            <pc:docMk/>
            <pc:sldMk cId="3477103201" sldId="256"/>
            <ac:picMk id="4" creationId="{FC8B819A-E4A1-67CD-58FB-6749F3346BFE}"/>
          </ac:picMkLst>
        </pc:picChg>
        <pc:picChg chg="add del">
          <ac:chgData name="Agustin Erbin" userId="504c3d67-bfb8-4fbc-a47b-c47e9a1df8d6" providerId="ADAL" clId="{BE163AFB-0DCE-4005-AD19-2904CCAEDC6D}" dt="2024-10-18T14:49:23.388" v="50" actId="26606"/>
          <ac:picMkLst>
            <pc:docMk/>
            <pc:sldMk cId="3477103201" sldId="256"/>
            <ac:picMk id="14" creationId="{5B50F55D-A321-F4AC-8260-5A62072DA475}"/>
          </ac:picMkLst>
        </pc:picChg>
        <pc:picChg chg="add del">
          <ac:chgData name="Agustin Erbin" userId="504c3d67-bfb8-4fbc-a47b-c47e9a1df8d6" providerId="ADAL" clId="{BE163AFB-0DCE-4005-AD19-2904CCAEDC6D}" dt="2024-10-18T14:49:26.010" v="52" actId="26606"/>
          <ac:picMkLst>
            <pc:docMk/>
            <pc:sldMk cId="3477103201" sldId="256"/>
            <ac:picMk id="18" creationId="{D72FC0B7-B8CA-F166-F70E-36883B913705}"/>
          </ac:picMkLst>
        </pc:picChg>
        <pc:picChg chg="add">
          <ac:chgData name="Agustin Erbin" userId="504c3d67-bfb8-4fbc-a47b-c47e9a1df8d6" providerId="ADAL" clId="{BE163AFB-0DCE-4005-AD19-2904CCAEDC6D}" dt="2024-10-18T14:49:26.048" v="53" actId="26606"/>
          <ac:picMkLst>
            <pc:docMk/>
            <pc:sldMk cId="3477103201" sldId="256"/>
            <ac:picMk id="23" creationId="{814192DA-F100-7AC5-56CB-F0D469352B57}"/>
          </ac:picMkLst>
        </pc:picChg>
      </pc:sldChg>
      <pc:sldChg chg="addSp delSp modSp new mod setBg">
        <pc:chgData name="Agustin Erbin" userId="504c3d67-bfb8-4fbc-a47b-c47e9a1df8d6" providerId="ADAL" clId="{BE163AFB-0DCE-4005-AD19-2904CCAEDC6D}" dt="2024-10-18T14:55:05.837" v="142" actId="14100"/>
        <pc:sldMkLst>
          <pc:docMk/>
          <pc:sldMk cId="1338044972" sldId="257"/>
        </pc:sldMkLst>
        <pc:spChg chg="mod">
          <ac:chgData name="Agustin Erbin" userId="504c3d67-bfb8-4fbc-a47b-c47e9a1df8d6" providerId="ADAL" clId="{BE163AFB-0DCE-4005-AD19-2904CCAEDC6D}" dt="2024-10-18T14:53:53.169" v="134" actId="20577"/>
          <ac:spMkLst>
            <pc:docMk/>
            <pc:sldMk cId="1338044972" sldId="257"/>
            <ac:spMk id="2" creationId="{2856B259-0650-BB25-0DF0-6BFC16099DA1}"/>
          </ac:spMkLst>
        </pc:spChg>
        <pc:spChg chg="del mod">
          <ac:chgData name="Agustin Erbin" userId="504c3d67-bfb8-4fbc-a47b-c47e9a1df8d6" providerId="ADAL" clId="{BE163AFB-0DCE-4005-AD19-2904CCAEDC6D}" dt="2024-10-18T14:54:51.606" v="135" actId="931"/>
          <ac:spMkLst>
            <pc:docMk/>
            <pc:sldMk cId="1338044972" sldId="257"/>
            <ac:spMk id="3" creationId="{CE2461DE-C21D-1DF7-11B3-C24443EF8320}"/>
          </ac:spMkLst>
        </pc:spChg>
        <pc:spChg chg="add">
          <ac:chgData name="Agustin Erbin" userId="504c3d67-bfb8-4fbc-a47b-c47e9a1df8d6" providerId="ADAL" clId="{BE163AFB-0DCE-4005-AD19-2904CCAEDC6D}" dt="2024-10-18T14:53:26.335" v="119" actId="26606"/>
          <ac:spMkLst>
            <pc:docMk/>
            <pc:sldMk cId="1338044972" sldId="257"/>
            <ac:spMk id="8" creationId="{70DFC902-7D23-471A-B557-B6B6917D7A0D}"/>
          </ac:spMkLst>
        </pc:spChg>
        <pc:spChg chg="add">
          <ac:chgData name="Agustin Erbin" userId="504c3d67-bfb8-4fbc-a47b-c47e9a1df8d6" providerId="ADAL" clId="{BE163AFB-0DCE-4005-AD19-2904CCAEDC6D}" dt="2024-10-18T14:53:26.335" v="119" actId="26606"/>
          <ac:spMkLst>
            <pc:docMk/>
            <pc:sldMk cId="1338044972" sldId="257"/>
            <ac:spMk id="10" creationId="{A55D5633-D557-4DCA-982C-FF36EB7A1C00}"/>
          </ac:spMkLst>
        </pc:spChg>
        <pc:spChg chg="add">
          <ac:chgData name="Agustin Erbin" userId="504c3d67-bfb8-4fbc-a47b-c47e9a1df8d6" providerId="ADAL" clId="{BE163AFB-0DCE-4005-AD19-2904CCAEDC6D}" dt="2024-10-18T14:53:26.335" v="119" actId="26606"/>
          <ac:spMkLst>
            <pc:docMk/>
            <pc:sldMk cId="1338044972" sldId="257"/>
            <ac:spMk id="12" creationId="{450D3AD2-FA80-415F-A9CE-54D884561CD7}"/>
          </ac:spMkLst>
        </pc:spChg>
        <pc:picChg chg="add mod">
          <ac:chgData name="Agustin Erbin" userId="504c3d67-bfb8-4fbc-a47b-c47e9a1df8d6" providerId="ADAL" clId="{BE163AFB-0DCE-4005-AD19-2904CCAEDC6D}" dt="2024-10-18T14:55:05.837" v="142" actId="14100"/>
          <ac:picMkLst>
            <pc:docMk/>
            <pc:sldMk cId="1338044972" sldId="257"/>
            <ac:picMk id="5" creationId="{140C67F9-A9D9-5F9B-7AB2-603A28A5F9E1}"/>
          </ac:picMkLst>
        </pc:picChg>
      </pc:sldChg>
      <pc:sldChg chg="addSp delSp modSp new mod setBg">
        <pc:chgData name="Agustin Erbin" userId="504c3d67-bfb8-4fbc-a47b-c47e9a1df8d6" providerId="ADAL" clId="{BE163AFB-0DCE-4005-AD19-2904CCAEDC6D}" dt="2024-10-18T15:04:16.468" v="196" actId="22"/>
        <pc:sldMkLst>
          <pc:docMk/>
          <pc:sldMk cId="569315062" sldId="258"/>
        </pc:sldMkLst>
        <pc:spChg chg="add del mod">
          <ac:chgData name="Agustin Erbin" userId="504c3d67-bfb8-4fbc-a47b-c47e9a1df8d6" providerId="ADAL" clId="{BE163AFB-0DCE-4005-AD19-2904CCAEDC6D}" dt="2024-10-18T14:59:08.890" v="190" actId="20577"/>
          <ac:spMkLst>
            <pc:docMk/>
            <pc:sldMk cId="569315062" sldId="258"/>
            <ac:spMk id="2" creationId="{2660C4FB-D3B5-976E-8D45-02B048E2DA55}"/>
          </ac:spMkLst>
        </pc:spChg>
        <pc:spChg chg="del">
          <ac:chgData name="Agustin Erbin" userId="504c3d67-bfb8-4fbc-a47b-c47e9a1df8d6" providerId="ADAL" clId="{BE163AFB-0DCE-4005-AD19-2904CCAEDC6D}" dt="2024-10-18T14:57:46.025" v="144" actId="931"/>
          <ac:spMkLst>
            <pc:docMk/>
            <pc:sldMk cId="569315062" sldId="258"/>
            <ac:spMk id="3" creationId="{DC49BDE7-3B39-5C7C-3406-6A494AEFA525}"/>
          </ac:spMkLst>
        </pc:spChg>
        <pc:spChg chg="add">
          <ac:chgData name="Agustin Erbin" userId="504c3d67-bfb8-4fbc-a47b-c47e9a1df8d6" providerId="ADAL" clId="{BE163AFB-0DCE-4005-AD19-2904CCAEDC6D}" dt="2024-10-18T14:59:01.555" v="180" actId="26606"/>
          <ac:spMkLst>
            <pc:docMk/>
            <pc:sldMk cId="569315062" sldId="258"/>
            <ac:spMk id="7" creationId="{A4AC5506-6312-4701-8D3C-40187889A947}"/>
          </ac:spMkLst>
        </pc:spChg>
        <pc:spChg chg="add del">
          <ac:chgData name="Agustin Erbin" userId="504c3d67-bfb8-4fbc-a47b-c47e9a1df8d6" providerId="ADAL" clId="{BE163AFB-0DCE-4005-AD19-2904CCAEDC6D}" dt="2024-10-18T14:58:02.136" v="149" actId="26606"/>
          <ac:spMkLst>
            <pc:docMk/>
            <pc:sldMk cId="569315062" sldId="258"/>
            <ac:spMk id="9" creationId="{23006208-5E2A-E307-FFE6-10A244A1464A}"/>
          </ac:spMkLst>
        </pc:spChg>
        <pc:spChg chg="add del">
          <ac:chgData name="Agustin Erbin" userId="504c3d67-bfb8-4fbc-a47b-c47e9a1df8d6" providerId="ADAL" clId="{BE163AFB-0DCE-4005-AD19-2904CCAEDC6D}" dt="2024-10-18T14:58:32.884" v="163" actId="26606"/>
          <ac:spMkLst>
            <pc:docMk/>
            <pc:sldMk cId="569315062" sldId="258"/>
            <ac:spMk id="10" creationId="{F3060C83-F051-4F0E-ABAD-AA0DFC48B218}"/>
          </ac:spMkLst>
        </pc:spChg>
        <pc:spChg chg="add del">
          <ac:chgData name="Agustin Erbin" userId="504c3d67-bfb8-4fbc-a47b-c47e9a1df8d6" providerId="ADAL" clId="{BE163AFB-0DCE-4005-AD19-2904CCAEDC6D}" dt="2024-10-18T14:58:02.136" v="149" actId="26606"/>
          <ac:spMkLst>
            <pc:docMk/>
            <pc:sldMk cId="569315062" sldId="258"/>
            <ac:spMk id="12" creationId="{8B3A2D1A-45FC-4F95-B150-1C13EF2F6D09}"/>
          </ac:spMkLst>
        </pc:spChg>
        <pc:spChg chg="add del">
          <ac:chgData name="Agustin Erbin" userId="504c3d67-bfb8-4fbc-a47b-c47e9a1df8d6" providerId="ADAL" clId="{BE163AFB-0DCE-4005-AD19-2904CCAEDC6D}" dt="2024-10-18T14:58:02.136" v="149" actId="26606"/>
          <ac:spMkLst>
            <pc:docMk/>
            <pc:sldMk cId="569315062" sldId="258"/>
            <ac:spMk id="14" creationId="{F3768FD5-DD7A-43C7-8DEA-1F5DB3CB5B95}"/>
          </ac:spMkLst>
        </pc:spChg>
        <pc:spChg chg="add del">
          <ac:chgData name="Agustin Erbin" userId="504c3d67-bfb8-4fbc-a47b-c47e9a1df8d6" providerId="ADAL" clId="{BE163AFB-0DCE-4005-AD19-2904CCAEDC6D}" dt="2024-10-18T14:58:31.814" v="161" actId="26606"/>
          <ac:spMkLst>
            <pc:docMk/>
            <pc:sldMk cId="569315062" sldId="258"/>
            <ac:spMk id="18" creationId="{28928A89-D0B3-42AC-80FB-CA7D445693CB}"/>
          </ac:spMkLst>
        </pc:spChg>
        <pc:spChg chg="add del">
          <ac:chgData name="Agustin Erbin" userId="504c3d67-bfb8-4fbc-a47b-c47e9a1df8d6" providerId="ADAL" clId="{BE163AFB-0DCE-4005-AD19-2904CCAEDC6D}" dt="2024-10-18T14:58:05.126" v="151" actId="26606"/>
          <ac:spMkLst>
            <pc:docMk/>
            <pc:sldMk cId="569315062" sldId="258"/>
            <ac:spMk id="23" creationId="{D7A453D2-15D8-4403-815F-291FA16340D9}"/>
          </ac:spMkLst>
        </pc:spChg>
        <pc:spChg chg="add del">
          <ac:chgData name="Agustin Erbin" userId="504c3d67-bfb8-4fbc-a47b-c47e9a1df8d6" providerId="ADAL" clId="{BE163AFB-0DCE-4005-AD19-2904CCAEDC6D}" dt="2024-10-18T14:58:05.126" v="151" actId="26606"/>
          <ac:spMkLst>
            <pc:docMk/>
            <pc:sldMk cId="569315062" sldId="258"/>
            <ac:spMk id="24" creationId="{B8114C98-A349-4111-A123-E8EAB86ABE30}"/>
          </ac:spMkLst>
        </pc:spChg>
        <pc:spChg chg="add del">
          <ac:chgData name="Agustin Erbin" userId="504c3d67-bfb8-4fbc-a47b-c47e9a1df8d6" providerId="ADAL" clId="{BE163AFB-0DCE-4005-AD19-2904CCAEDC6D}" dt="2024-10-18T14:58:05.126" v="151" actId="26606"/>
          <ac:spMkLst>
            <pc:docMk/>
            <pc:sldMk cId="569315062" sldId="258"/>
            <ac:spMk id="25" creationId="{8161EA6B-09CA-445B-AB0D-8DF76FA92DEF}"/>
          </ac:spMkLst>
        </pc:spChg>
        <pc:spChg chg="add del">
          <ac:chgData name="Agustin Erbin" userId="504c3d67-bfb8-4fbc-a47b-c47e9a1df8d6" providerId="ADAL" clId="{BE163AFB-0DCE-4005-AD19-2904CCAEDC6D}" dt="2024-10-18T14:58:05.126" v="151" actId="26606"/>
          <ac:spMkLst>
            <pc:docMk/>
            <pc:sldMk cId="569315062" sldId="258"/>
            <ac:spMk id="31" creationId="{EC0B8120-D9A2-08CD-6E03-367FAA8F5B28}"/>
          </ac:spMkLst>
        </pc:spChg>
        <pc:spChg chg="add del">
          <ac:chgData name="Agustin Erbin" userId="504c3d67-bfb8-4fbc-a47b-c47e9a1df8d6" providerId="ADAL" clId="{BE163AFB-0DCE-4005-AD19-2904CCAEDC6D}" dt="2024-10-18T14:58:05.126" v="151" actId="26606"/>
          <ac:spMkLst>
            <pc:docMk/>
            <pc:sldMk cId="569315062" sldId="258"/>
            <ac:spMk id="32" creationId="{E2D3D3F2-ABBB-4453-B1C5-1BEBF7E4DD56}"/>
          </ac:spMkLst>
        </pc:spChg>
        <pc:spChg chg="add del">
          <ac:chgData name="Agustin Erbin" userId="504c3d67-bfb8-4fbc-a47b-c47e9a1df8d6" providerId="ADAL" clId="{BE163AFB-0DCE-4005-AD19-2904CCAEDC6D}" dt="2024-10-18T14:58:05.126" v="151" actId="26606"/>
          <ac:spMkLst>
            <pc:docMk/>
            <pc:sldMk cId="569315062" sldId="258"/>
            <ac:spMk id="46" creationId="{773AEA78-C03B-40B7-9D11-DC022119D577}"/>
          </ac:spMkLst>
        </pc:spChg>
        <pc:spChg chg="add del">
          <ac:chgData name="Agustin Erbin" userId="504c3d67-bfb8-4fbc-a47b-c47e9a1df8d6" providerId="ADAL" clId="{BE163AFB-0DCE-4005-AD19-2904CCAEDC6D}" dt="2024-10-18T14:58:06.876" v="153" actId="26606"/>
          <ac:spMkLst>
            <pc:docMk/>
            <pc:sldMk cId="569315062" sldId="258"/>
            <ac:spMk id="48" creationId="{73C994B4-9721-4148-9EEC-6793CECDE8DD}"/>
          </ac:spMkLst>
        </pc:spChg>
        <pc:spChg chg="add del">
          <ac:chgData name="Agustin Erbin" userId="504c3d67-bfb8-4fbc-a47b-c47e9a1df8d6" providerId="ADAL" clId="{BE163AFB-0DCE-4005-AD19-2904CCAEDC6D}" dt="2024-10-18T14:58:06.876" v="153" actId="26606"/>
          <ac:spMkLst>
            <pc:docMk/>
            <pc:sldMk cId="569315062" sldId="258"/>
            <ac:spMk id="49" creationId="{F9D95E49-763A-4886-B038-82F734740554}"/>
          </ac:spMkLst>
        </pc:spChg>
        <pc:spChg chg="add del">
          <ac:chgData name="Agustin Erbin" userId="504c3d67-bfb8-4fbc-a47b-c47e9a1df8d6" providerId="ADAL" clId="{BE163AFB-0DCE-4005-AD19-2904CCAEDC6D}" dt="2024-10-18T14:58:06.876" v="153" actId="26606"/>
          <ac:spMkLst>
            <pc:docMk/>
            <pc:sldMk cId="569315062" sldId="258"/>
            <ac:spMk id="50" creationId="{99B60357-232D-4489-8786-BF4E4F74BA76}"/>
          </ac:spMkLst>
        </pc:spChg>
        <pc:spChg chg="add del">
          <ac:chgData name="Agustin Erbin" userId="504c3d67-bfb8-4fbc-a47b-c47e9a1df8d6" providerId="ADAL" clId="{BE163AFB-0DCE-4005-AD19-2904CCAEDC6D}" dt="2024-10-18T14:58:06.876" v="153" actId="26606"/>
          <ac:spMkLst>
            <pc:docMk/>
            <pc:sldMk cId="569315062" sldId="258"/>
            <ac:spMk id="51" creationId="{28928A89-D0B3-42AC-80FB-CA7D445693CB}"/>
          </ac:spMkLst>
        </pc:spChg>
        <pc:spChg chg="add del">
          <ac:chgData name="Agustin Erbin" userId="504c3d67-bfb8-4fbc-a47b-c47e9a1df8d6" providerId="ADAL" clId="{BE163AFB-0DCE-4005-AD19-2904CCAEDC6D}" dt="2024-10-18T14:58:06.876" v="153" actId="26606"/>
          <ac:spMkLst>
            <pc:docMk/>
            <pc:sldMk cId="569315062" sldId="258"/>
            <ac:spMk id="52" creationId="{DD4CDE0C-00D6-2D3B-0BF1-EB6B37A593C8}"/>
          </ac:spMkLst>
        </pc:spChg>
        <pc:spChg chg="add del">
          <ac:chgData name="Agustin Erbin" userId="504c3d67-bfb8-4fbc-a47b-c47e9a1df8d6" providerId="ADAL" clId="{BE163AFB-0DCE-4005-AD19-2904CCAEDC6D}" dt="2024-10-18T14:58:08.724" v="155" actId="26606"/>
          <ac:spMkLst>
            <pc:docMk/>
            <pc:sldMk cId="569315062" sldId="258"/>
            <ac:spMk id="57" creationId="{0E11F911-6658-AB79-0F25-C81E1100B573}"/>
          </ac:spMkLst>
        </pc:spChg>
        <pc:spChg chg="add del">
          <ac:chgData name="Agustin Erbin" userId="504c3d67-bfb8-4fbc-a47b-c47e9a1df8d6" providerId="ADAL" clId="{BE163AFB-0DCE-4005-AD19-2904CCAEDC6D}" dt="2024-10-18T14:58:27.453" v="157" actId="26606"/>
          <ac:spMkLst>
            <pc:docMk/>
            <pc:sldMk cId="569315062" sldId="258"/>
            <ac:spMk id="61" creationId="{50576FD0-6AF1-CFE6-C21B-49F8F480CC7E}"/>
          </ac:spMkLst>
        </pc:spChg>
        <pc:spChg chg="add del">
          <ac:chgData name="Agustin Erbin" userId="504c3d67-bfb8-4fbc-a47b-c47e9a1df8d6" providerId="ADAL" clId="{BE163AFB-0DCE-4005-AD19-2904CCAEDC6D}" dt="2024-10-18T14:58:28.630" v="159" actId="26606"/>
          <ac:spMkLst>
            <pc:docMk/>
            <pc:sldMk cId="569315062" sldId="258"/>
            <ac:spMk id="64" creationId="{0E11F911-6658-AB79-0F25-C81E1100B573}"/>
          </ac:spMkLst>
        </pc:spChg>
        <pc:spChg chg="add del">
          <ac:chgData name="Agustin Erbin" userId="504c3d67-bfb8-4fbc-a47b-c47e9a1df8d6" providerId="ADAL" clId="{BE163AFB-0DCE-4005-AD19-2904CCAEDC6D}" dt="2024-10-18T14:58:31.814" v="161" actId="26606"/>
          <ac:spMkLst>
            <pc:docMk/>
            <pc:sldMk cId="569315062" sldId="258"/>
            <ac:spMk id="66" creationId="{73C994B4-9721-4148-9EEC-6793CECDE8DD}"/>
          </ac:spMkLst>
        </pc:spChg>
        <pc:spChg chg="add del">
          <ac:chgData name="Agustin Erbin" userId="504c3d67-bfb8-4fbc-a47b-c47e9a1df8d6" providerId="ADAL" clId="{BE163AFB-0DCE-4005-AD19-2904CCAEDC6D}" dt="2024-10-18T14:58:31.814" v="161" actId="26606"/>
          <ac:spMkLst>
            <pc:docMk/>
            <pc:sldMk cId="569315062" sldId="258"/>
            <ac:spMk id="67" creationId="{F9D95E49-763A-4886-B038-82F734740554}"/>
          </ac:spMkLst>
        </pc:spChg>
        <pc:spChg chg="add del">
          <ac:chgData name="Agustin Erbin" userId="504c3d67-bfb8-4fbc-a47b-c47e9a1df8d6" providerId="ADAL" clId="{BE163AFB-0DCE-4005-AD19-2904CCAEDC6D}" dt="2024-10-18T14:58:31.814" v="161" actId="26606"/>
          <ac:spMkLst>
            <pc:docMk/>
            <pc:sldMk cId="569315062" sldId="258"/>
            <ac:spMk id="68" creationId="{99B60357-232D-4489-8786-BF4E4F74BA76}"/>
          </ac:spMkLst>
        </pc:spChg>
        <pc:spChg chg="add del">
          <ac:chgData name="Agustin Erbin" userId="504c3d67-bfb8-4fbc-a47b-c47e9a1df8d6" providerId="ADAL" clId="{BE163AFB-0DCE-4005-AD19-2904CCAEDC6D}" dt="2024-10-18T14:58:31.814" v="161" actId="26606"/>
          <ac:spMkLst>
            <pc:docMk/>
            <pc:sldMk cId="569315062" sldId="258"/>
            <ac:spMk id="69" creationId="{DD4CDE0C-00D6-2D3B-0BF1-EB6B37A593C8}"/>
          </ac:spMkLst>
        </pc:spChg>
        <pc:spChg chg="add del">
          <ac:chgData name="Agustin Erbin" userId="504c3d67-bfb8-4fbc-a47b-c47e9a1df8d6" providerId="ADAL" clId="{BE163AFB-0DCE-4005-AD19-2904CCAEDC6D}" dt="2024-10-18T14:58:32.884" v="163" actId="26606"/>
          <ac:spMkLst>
            <pc:docMk/>
            <pc:sldMk cId="569315062" sldId="258"/>
            <ac:spMk id="71" creationId="{83C98ABE-055B-441F-B07E-44F97F083C39}"/>
          </ac:spMkLst>
        </pc:spChg>
        <pc:spChg chg="add del">
          <ac:chgData name="Agustin Erbin" userId="504c3d67-bfb8-4fbc-a47b-c47e9a1df8d6" providerId="ADAL" clId="{BE163AFB-0DCE-4005-AD19-2904CCAEDC6D}" dt="2024-10-18T14:58:32.884" v="163" actId="26606"/>
          <ac:spMkLst>
            <pc:docMk/>
            <pc:sldMk cId="569315062" sldId="258"/>
            <ac:spMk id="72" creationId="{29FDB030-9B49-4CED-8CCD-4D99382388AC}"/>
          </ac:spMkLst>
        </pc:spChg>
        <pc:spChg chg="add del">
          <ac:chgData name="Agustin Erbin" userId="504c3d67-bfb8-4fbc-a47b-c47e9a1df8d6" providerId="ADAL" clId="{BE163AFB-0DCE-4005-AD19-2904CCAEDC6D}" dt="2024-10-18T14:58:32.884" v="163" actId="26606"/>
          <ac:spMkLst>
            <pc:docMk/>
            <pc:sldMk cId="569315062" sldId="258"/>
            <ac:spMk id="73" creationId="{3783CA14-24A1-485C-8B30-D6A5D87987AD}"/>
          </ac:spMkLst>
        </pc:spChg>
        <pc:spChg chg="add del">
          <ac:chgData name="Agustin Erbin" userId="504c3d67-bfb8-4fbc-a47b-c47e9a1df8d6" providerId="ADAL" clId="{BE163AFB-0DCE-4005-AD19-2904CCAEDC6D}" dt="2024-10-18T14:58:32.884" v="163" actId="26606"/>
          <ac:spMkLst>
            <pc:docMk/>
            <pc:sldMk cId="569315062" sldId="258"/>
            <ac:spMk id="74" creationId="{9A97C86A-04D6-40F7-AE84-31AB43E6A846}"/>
          </ac:spMkLst>
        </pc:spChg>
        <pc:spChg chg="add del">
          <ac:chgData name="Agustin Erbin" userId="504c3d67-bfb8-4fbc-a47b-c47e9a1df8d6" providerId="ADAL" clId="{BE163AFB-0DCE-4005-AD19-2904CCAEDC6D}" dt="2024-10-18T14:58:32.884" v="163" actId="26606"/>
          <ac:spMkLst>
            <pc:docMk/>
            <pc:sldMk cId="569315062" sldId="258"/>
            <ac:spMk id="75" creationId="{FF9F2414-84E8-453E-B1F3-389FDE8192D9}"/>
          </ac:spMkLst>
        </pc:spChg>
        <pc:spChg chg="add del">
          <ac:chgData name="Agustin Erbin" userId="504c3d67-bfb8-4fbc-a47b-c47e9a1df8d6" providerId="ADAL" clId="{BE163AFB-0DCE-4005-AD19-2904CCAEDC6D}" dt="2024-10-18T14:58:32.884" v="163" actId="26606"/>
          <ac:spMkLst>
            <pc:docMk/>
            <pc:sldMk cId="569315062" sldId="258"/>
            <ac:spMk id="76" creationId="{3ECA69A1-7536-43AC-85EF-C7106179F5ED}"/>
          </ac:spMkLst>
        </pc:spChg>
        <pc:spChg chg="add del">
          <ac:chgData name="Agustin Erbin" userId="504c3d67-bfb8-4fbc-a47b-c47e9a1df8d6" providerId="ADAL" clId="{BE163AFB-0DCE-4005-AD19-2904CCAEDC6D}" dt="2024-10-18T14:58:33.659" v="165" actId="26606"/>
          <ac:spMkLst>
            <pc:docMk/>
            <pc:sldMk cId="569315062" sldId="258"/>
            <ac:spMk id="78" creationId="{66E48AFA-8884-4F68-A44F-D2C1E8609C5A}"/>
          </ac:spMkLst>
        </pc:spChg>
        <pc:spChg chg="add del">
          <ac:chgData name="Agustin Erbin" userId="504c3d67-bfb8-4fbc-a47b-c47e9a1df8d6" providerId="ADAL" clId="{BE163AFB-0DCE-4005-AD19-2904CCAEDC6D}" dt="2024-10-18T14:58:33.659" v="165" actId="26606"/>
          <ac:spMkLst>
            <pc:docMk/>
            <pc:sldMk cId="569315062" sldId="258"/>
            <ac:spMk id="79" creationId="{2660C4FB-D3B5-976E-8D45-02B048E2DA55}"/>
          </ac:spMkLst>
        </pc:spChg>
        <pc:spChg chg="add del">
          <ac:chgData name="Agustin Erbin" userId="504c3d67-bfb8-4fbc-a47b-c47e9a1df8d6" providerId="ADAL" clId="{BE163AFB-0DCE-4005-AD19-2904CCAEDC6D}" dt="2024-10-18T14:58:33.659" v="165" actId="26606"/>
          <ac:spMkLst>
            <pc:docMk/>
            <pc:sldMk cId="569315062" sldId="258"/>
            <ac:spMk id="80" creationId="{969D19A6-08CB-498C-93EC-3FFB021FC68A}"/>
          </ac:spMkLst>
        </pc:spChg>
        <pc:spChg chg="add del">
          <ac:chgData name="Agustin Erbin" userId="504c3d67-bfb8-4fbc-a47b-c47e9a1df8d6" providerId="ADAL" clId="{BE163AFB-0DCE-4005-AD19-2904CCAEDC6D}" dt="2024-10-18T14:58:33.659" v="165" actId="26606"/>
          <ac:spMkLst>
            <pc:docMk/>
            <pc:sldMk cId="569315062" sldId="258"/>
            <ac:spMk id="81" creationId="{F70E633D-9DC5-3FEF-C2B7-E5C082134BBD}"/>
          </ac:spMkLst>
        </pc:spChg>
        <pc:spChg chg="add del">
          <ac:chgData name="Agustin Erbin" userId="504c3d67-bfb8-4fbc-a47b-c47e9a1df8d6" providerId="ADAL" clId="{BE163AFB-0DCE-4005-AD19-2904CCAEDC6D}" dt="2024-10-18T14:58:35.822" v="167" actId="26606"/>
          <ac:spMkLst>
            <pc:docMk/>
            <pc:sldMk cId="569315062" sldId="258"/>
            <ac:spMk id="83" creationId="{32BC26D8-82FB-445E-AA49-62A77D7C1EE0}"/>
          </ac:spMkLst>
        </pc:spChg>
        <pc:spChg chg="add del">
          <ac:chgData name="Agustin Erbin" userId="504c3d67-bfb8-4fbc-a47b-c47e9a1df8d6" providerId="ADAL" clId="{BE163AFB-0DCE-4005-AD19-2904CCAEDC6D}" dt="2024-10-18T14:58:35.822" v="167" actId="26606"/>
          <ac:spMkLst>
            <pc:docMk/>
            <pc:sldMk cId="569315062" sldId="258"/>
            <ac:spMk id="84" creationId="{CB44330D-EA18-4254-AA95-EB49948539B8}"/>
          </ac:spMkLst>
        </pc:spChg>
        <pc:spChg chg="add del">
          <ac:chgData name="Agustin Erbin" userId="504c3d67-bfb8-4fbc-a47b-c47e9a1df8d6" providerId="ADAL" clId="{BE163AFB-0DCE-4005-AD19-2904CCAEDC6D}" dt="2024-10-18T14:58:36.436" v="169" actId="26606"/>
          <ac:spMkLst>
            <pc:docMk/>
            <pc:sldMk cId="569315062" sldId="258"/>
            <ac:spMk id="86" creationId="{F3060C83-F051-4F0E-ABAD-AA0DFC48B218}"/>
          </ac:spMkLst>
        </pc:spChg>
        <pc:spChg chg="add del">
          <ac:chgData name="Agustin Erbin" userId="504c3d67-bfb8-4fbc-a47b-c47e9a1df8d6" providerId="ADAL" clId="{BE163AFB-0DCE-4005-AD19-2904CCAEDC6D}" dt="2024-10-18T14:58:36.436" v="169" actId="26606"/>
          <ac:spMkLst>
            <pc:docMk/>
            <pc:sldMk cId="569315062" sldId="258"/>
            <ac:spMk id="87" creationId="{83C98ABE-055B-441F-B07E-44F97F083C39}"/>
          </ac:spMkLst>
        </pc:spChg>
        <pc:spChg chg="add del">
          <ac:chgData name="Agustin Erbin" userId="504c3d67-bfb8-4fbc-a47b-c47e9a1df8d6" providerId="ADAL" clId="{BE163AFB-0DCE-4005-AD19-2904CCAEDC6D}" dt="2024-10-18T14:58:36.436" v="169" actId="26606"/>
          <ac:spMkLst>
            <pc:docMk/>
            <pc:sldMk cId="569315062" sldId="258"/>
            <ac:spMk id="88" creationId="{29FDB030-9B49-4CED-8CCD-4D99382388AC}"/>
          </ac:spMkLst>
        </pc:spChg>
        <pc:spChg chg="add del">
          <ac:chgData name="Agustin Erbin" userId="504c3d67-bfb8-4fbc-a47b-c47e9a1df8d6" providerId="ADAL" clId="{BE163AFB-0DCE-4005-AD19-2904CCAEDC6D}" dt="2024-10-18T14:58:36.436" v="169" actId="26606"/>
          <ac:spMkLst>
            <pc:docMk/>
            <pc:sldMk cId="569315062" sldId="258"/>
            <ac:spMk id="89" creationId="{3783CA14-24A1-485C-8B30-D6A5D87987AD}"/>
          </ac:spMkLst>
        </pc:spChg>
        <pc:spChg chg="add del">
          <ac:chgData name="Agustin Erbin" userId="504c3d67-bfb8-4fbc-a47b-c47e9a1df8d6" providerId="ADAL" clId="{BE163AFB-0DCE-4005-AD19-2904CCAEDC6D}" dt="2024-10-18T14:58:36.436" v="169" actId="26606"/>
          <ac:spMkLst>
            <pc:docMk/>
            <pc:sldMk cId="569315062" sldId="258"/>
            <ac:spMk id="90" creationId="{9A97C86A-04D6-40F7-AE84-31AB43E6A846}"/>
          </ac:spMkLst>
        </pc:spChg>
        <pc:spChg chg="add del">
          <ac:chgData name="Agustin Erbin" userId="504c3d67-bfb8-4fbc-a47b-c47e9a1df8d6" providerId="ADAL" clId="{BE163AFB-0DCE-4005-AD19-2904CCAEDC6D}" dt="2024-10-18T14:58:36.436" v="169" actId="26606"/>
          <ac:spMkLst>
            <pc:docMk/>
            <pc:sldMk cId="569315062" sldId="258"/>
            <ac:spMk id="91" creationId="{FF9F2414-84E8-453E-B1F3-389FDE8192D9}"/>
          </ac:spMkLst>
        </pc:spChg>
        <pc:spChg chg="add del">
          <ac:chgData name="Agustin Erbin" userId="504c3d67-bfb8-4fbc-a47b-c47e9a1df8d6" providerId="ADAL" clId="{BE163AFB-0DCE-4005-AD19-2904CCAEDC6D}" dt="2024-10-18T14:58:36.436" v="169" actId="26606"/>
          <ac:spMkLst>
            <pc:docMk/>
            <pc:sldMk cId="569315062" sldId="258"/>
            <ac:spMk id="92" creationId="{3ECA69A1-7536-43AC-85EF-C7106179F5ED}"/>
          </ac:spMkLst>
        </pc:spChg>
        <pc:spChg chg="add del">
          <ac:chgData name="Agustin Erbin" userId="504c3d67-bfb8-4fbc-a47b-c47e9a1df8d6" providerId="ADAL" clId="{BE163AFB-0DCE-4005-AD19-2904CCAEDC6D}" dt="2024-10-18T14:58:56.791" v="179" actId="26606"/>
          <ac:spMkLst>
            <pc:docMk/>
            <pc:sldMk cId="569315062" sldId="258"/>
            <ac:spMk id="94" creationId="{32BC26D8-82FB-445E-AA49-62A77D7C1EE0}"/>
          </ac:spMkLst>
        </pc:spChg>
        <pc:spChg chg="add del">
          <ac:chgData name="Agustin Erbin" userId="504c3d67-bfb8-4fbc-a47b-c47e9a1df8d6" providerId="ADAL" clId="{BE163AFB-0DCE-4005-AD19-2904CCAEDC6D}" dt="2024-10-18T14:58:56.791" v="179" actId="26606"/>
          <ac:spMkLst>
            <pc:docMk/>
            <pc:sldMk cId="569315062" sldId="258"/>
            <ac:spMk id="95" creationId="{CB44330D-EA18-4254-AA95-EB49948539B8}"/>
          </ac:spMkLst>
        </pc:spChg>
        <pc:grpChg chg="add del">
          <ac:chgData name="Agustin Erbin" userId="504c3d67-bfb8-4fbc-a47b-c47e9a1df8d6" providerId="ADAL" clId="{BE163AFB-0DCE-4005-AD19-2904CCAEDC6D}" dt="2024-10-18T14:58:05.126" v="151" actId="26606"/>
          <ac:grpSpMkLst>
            <pc:docMk/>
            <pc:sldMk cId="569315062" sldId="258"/>
            <ac:grpSpMk id="16" creationId="{913B067F-3154-4968-A886-DF93A787EC44}"/>
          </ac:grpSpMkLst>
        </pc:grpChg>
        <pc:grpChg chg="add del">
          <ac:chgData name="Agustin Erbin" userId="504c3d67-bfb8-4fbc-a47b-c47e9a1df8d6" providerId="ADAL" clId="{BE163AFB-0DCE-4005-AD19-2904CCAEDC6D}" dt="2024-10-18T14:58:05.126" v="151" actId="26606"/>
          <ac:grpSpMkLst>
            <pc:docMk/>
            <pc:sldMk cId="569315062" sldId="258"/>
            <ac:grpSpMk id="26" creationId="{670FB431-AE18-414D-92F4-1D12D1991152}"/>
          </ac:grpSpMkLst>
        </pc:grpChg>
        <pc:grpChg chg="add del">
          <ac:chgData name="Agustin Erbin" userId="504c3d67-bfb8-4fbc-a47b-c47e9a1df8d6" providerId="ADAL" clId="{BE163AFB-0DCE-4005-AD19-2904CCAEDC6D}" dt="2024-10-18T14:58:05.126" v="151" actId="26606"/>
          <ac:grpSpMkLst>
            <pc:docMk/>
            <pc:sldMk cId="569315062" sldId="258"/>
            <ac:grpSpMk id="34" creationId="{8214E4A5-A0D2-42C4-8D14-D2A7E495F041}"/>
          </ac:grpSpMkLst>
        </pc:grpChg>
        <pc:grpChg chg="add del">
          <ac:chgData name="Agustin Erbin" userId="504c3d67-bfb8-4fbc-a47b-c47e9a1df8d6" providerId="ADAL" clId="{BE163AFB-0DCE-4005-AD19-2904CCAEDC6D}" dt="2024-10-18T14:58:05.126" v="151" actId="26606"/>
          <ac:grpSpMkLst>
            <pc:docMk/>
            <pc:sldMk cId="569315062" sldId="258"/>
            <ac:grpSpMk id="40" creationId="{1F4E1649-4D1F-4A91-AF97-A254BFDD524D}"/>
          </ac:grpSpMkLst>
        </pc:grpChg>
        <pc:grpChg chg="add del">
          <ac:chgData name="Agustin Erbin" userId="504c3d67-bfb8-4fbc-a47b-c47e9a1df8d6" providerId="ADAL" clId="{BE163AFB-0DCE-4005-AD19-2904CCAEDC6D}" dt="2024-10-18T14:58:27.453" v="157" actId="26606"/>
          <ac:grpSpMkLst>
            <pc:docMk/>
            <pc:sldMk cId="569315062" sldId="258"/>
            <ac:grpSpMk id="59" creationId="{5EC81CC9-EAC3-3907-9268-3A583E3B6356}"/>
          </ac:grpSpMkLst>
        </pc:grpChg>
        <pc:picChg chg="add mod">
          <ac:chgData name="Agustin Erbin" userId="504c3d67-bfb8-4fbc-a47b-c47e9a1df8d6" providerId="ADAL" clId="{BE163AFB-0DCE-4005-AD19-2904CCAEDC6D}" dt="2024-10-18T14:59:01.555" v="180" actId="26606"/>
          <ac:picMkLst>
            <pc:docMk/>
            <pc:sldMk cId="569315062" sldId="258"/>
            <ac:picMk id="5" creationId="{C73AFF8D-AAF9-F5C0-CD79-856EBFCB9712}"/>
          </ac:picMkLst>
        </pc:picChg>
        <pc:picChg chg="add del mod">
          <ac:chgData name="Agustin Erbin" userId="504c3d67-bfb8-4fbc-a47b-c47e9a1df8d6" providerId="ADAL" clId="{BE163AFB-0DCE-4005-AD19-2904CCAEDC6D}" dt="2024-10-18T15:04:16.468" v="196" actId="22"/>
          <ac:picMkLst>
            <pc:docMk/>
            <pc:sldMk cId="569315062" sldId="258"/>
            <ac:picMk id="8" creationId="{F37B49AE-7F27-F58F-C820-73332FD35944}"/>
          </ac:picMkLst>
        </pc:picChg>
        <pc:cxnChg chg="add del">
          <ac:chgData name="Agustin Erbin" userId="504c3d67-bfb8-4fbc-a47b-c47e9a1df8d6" providerId="ADAL" clId="{BE163AFB-0DCE-4005-AD19-2904CCAEDC6D}" dt="2024-10-18T14:58:31.814" v="161" actId="26606"/>
          <ac:cxnSpMkLst>
            <pc:docMk/>
            <pc:sldMk cId="569315062" sldId="258"/>
            <ac:cxnSpMk id="20" creationId="{F085D7B9-E066-4923-8CB7-294BF306296A}"/>
          </ac:cxnSpMkLst>
        </pc:cxnChg>
        <pc:cxnChg chg="add del">
          <ac:chgData name="Agustin Erbin" userId="504c3d67-bfb8-4fbc-a47b-c47e9a1df8d6" providerId="ADAL" clId="{BE163AFB-0DCE-4005-AD19-2904CCAEDC6D}" dt="2024-10-18T14:58:31.814" v="161" actId="26606"/>
          <ac:cxnSpMkLst>
            <pc:docMk/>
            <pc:sldMk cId="569315062" sldId="258"/>
            <ac:cxnSpMk id="22" creationId="{25443840-A796-4C43-8DC1-1B738EFEC522}"/>
          </ac:cxnSpMkLst>
        </pc:cxnChg>
        <pc:cxnChg chg="add del">
          <ac:chgData name="Agustin Erbin" userId="504c3d67-bfb8-4fbc-a47b-c47e9a1df8d6" providerId="ADAL" clId="{BE163AFB-0DCE-4005-AD19-2904CCAEDC6D}" dt="2024-10-18T14:58:06.876" v="153" actId="26606"/>
          <ac:cxnSpMkLst>
            <pc:docMk/>
            <pc:sldMk cId="569315062" sldId="258"/>
            <ac:cxnSpMk id="53" creationId="{F085D7B9-E066-4923-8CB7-294BF306296A}"/>
          </ac:cxnSpMkLst>
        </pc:cxnChg>
        <pc:cxnChg chg="add del">
          <ac:chgData name="Agustin Erbin" userId="504c3d67-bfb8-4fbc-a47b-c47e9a1df8d6" providerId="ADAL" clId="{BE163AFB-0DCE-4005-AD19-2904CCAEDC6D}" dt="2024-10-18T14:58:06.876" v="153" actId="26606"/>
          <ac:cxnSpMkLst>
            <pc:docMk/>
            <pc:sldMk cId="569315062" sldId="258"/>
            <ac:cxnSpMk id="54" creationId="{25443840-A796-4C43-8DC1-1B738EFEC522}"/>
          </ac:cxnSpMkLst>
        </pc:cxnChg>
        <pc:cxnChg chg="add del">
          <ac:chgData name="Agustin Erbin" userId="504c3d67-bfb8-4fbc-a47b-c47e9a1df8d6" providerId="ADAL" clId="{BE163AFB-0DCE-4005-AD19-2904CCAEDC6D}" dt="2024-10-18T14:58:08.724" v="155" actId="26606"/>
          <ac:cxnSpMkLst>
            <pc:docMk/>
            <pc:sldMk cId="569315062" sldId="258"/>
            <ac:cxnSpMk id="56" creationId="{37C77032-C865-6057-7D7A-E2743CFA20F9}"/>
          </ac:cxnSpMkLst>
        </pc:cxnChg>
        <pc:cxnChg chg="add del">
          <ac:chgData name="Agustin Erbin" userId="504c3d67-bfb8-4fbc-a47b-c47e9a1df8d6" providerId="ADAL" clId="{BE163AFB-0DCE-4005-AD19-2904CCAEDC6D}" dt="2024-10-18T14:58:28.630" v="159" actId="26606"/>
          <ac:cxnSpMkLst>
            <pc:docMk/>
            <pc:sldMk cId="569315062" sldId="258"/>
            <ac:cxnSpMk id="63" creationId="{37C77032-C865-6057-7D7A-E2743CFA20F9}"/>
          </ac:cxnSpMkLst>
        </pc:cxnChg>
      </pc:sldChg>
      <pc:sldChg chg="addSp delSp modSp new mod setBg">
        <pc:chgData name="Agustin Erbin" userId="504c3d67-bfb8-4fbc-a47b-c47e9a1df8d6" providerId="ADAL" clId="{BE163AFB-0DCE-4005-AD19-2904CCAEDC6D}" dt="2024-10-18T15:10:34.844" v="236" actId="1076"/>
        <pc:sldMkLst>
          <pc:docMk/>
          <pc:sldMk cId="171626222" sldId="259"/>
        </pc:sldMkLst>
        <pc:spChg chg="mod">
          <ac:chgData name="Agustin Erbin" userId="504c3d67-bfb8-4fbc-a47b-c47e9a1df8d6" providerId="ADAL" clId="{BE163AFB-0DCE-4005-AD19-2904CCAEDC6D}" dt="2024-10-18T15:08:54.474" v="218" actId="26606"/>
          <ac:spMkLst>
            <pc:docMk/>
            <pc:sldMk cId="171626222" sldId="259"/>
            <ac:spMk id="2" creationId="{57F9A3F3-1563-F8F8-FAED-95A8F004EB0B}"/>
          </ac:spMkLst>
        </pc:spChg>
        <pc:spChg chg="del">
          <ac:chgData name="Agustin Erbin" userId="504c3d67-bfb8-4fbc-a47b-c47e9a1df8d6" providerId="ADAL" clId="{BE163AFB-0DCE-4005-AD19-2904CCAEDC6D}" dt="2024-10-18T15:04:25.309" v="198" actId="931"/>
          <ac:spMkLst>
            <pc:docMk/>
            <pc:sldMk cId="171626222" sldId="259"/>
            <ac:spMk id="3" creationId="{5E4E8274-FF86-4DEE-8C87-5D5ADA4D077F}"/>
          </ac:spMkLst>
        </pc:spChg>
        <pc:spChg chg="add del mod">
          <ac:chgData name="Agustin Erbin" userId="504c3d67-bfb8-4fbc-a47b-c47e9a1df8d6" providerId="ADAL" clId="{BE163AFB-0DCE-4005-AD19-2904CCAEDC6D}" dt="2024-10-18T15:09:05.359" v="219" actId="931"/>
          <ac:spMkLst>
            <pc:docMk/>
            <pc:sldMk cId="171626222" sldId="259"/>
            <ac:spMk id="9" creationId="{9DDEA292-526C-89EC-6184-B9521201C414}"/>
          </ac:spMkLst>
        </pc:spChg>
        <pc:spChg chg="add del mod">
          <ac:chgData name="Agustin Erbin" userId="504c3d67-bfb8-4fbc-a47b-c47e9a1df8d6" providerId="ADAL" clId="{BE163AFB-0DCE-4005-AD19-2904CCAEDC6D}" dt="2024-10-18T15:09:55.911" v="230" actId="21"/>
          <ac:spMkLst>
            <pc:docMk/>
            <pc:sldMk cId="171626222" sldId="259"/>
            <ac:spMk id="10" creationId="{1F01DFDE-6652-373B-49DF-9560CCF8F011}"/>
          </ac:spMkLst>
        </pc:spChg>
        <pc:spChg chg="add del">
          <ac:chgData name="Agustin Erbin" userId="504c3d67-bfb8-4fbc-a47b-c47e9a1df8d6" providerId="ADAL" clId="{BE163AFB-0DCE-4005-AD19-2904CCAEDC6D}" dt="2024-10-18T15:08:54.474" v="218" actId="26606"/>
          <ac:spMkLst>
            <pc:docMk/>
            <pc:sldMk cId="171626222" sldId="259"/>
            <ac:spMk id="12" creationId="{705834C4-2FFB-4E44-B72B-851A9058CB21}"/>
          </ac:spMkLst>
        </pc:spChg>
        <pc:spChg chg="add del">
          <ac:chgData name="Agustin Erbin" userId="504c3d67-bfb8-4fbc-a47b-c47e9a1df8d6" providerId="ADAL" clId="{BE163AFB-0DCE-4005-AD19-2904CCAEDC6D}" dt="2024-10-18T15:08:54.474" v="218" actId="26606"/>
          <ac:spMkLst>
            <pc:docMk/>
            <pc:sldMk cId="171626222" sldId="259"/>
            <ac:spMk id="14" creationId="{3FB35610-FC72-4B5D-8270-0C2EAB4FAE26}"/>
          </ac:spMkLst>
        </pc:spChg>
        <pc:spChg chg="add del">
          <ac:chgData name="Agustin Erbin" userId="504c3d67-bfb8-4fbc-a47b-c47e9a1df8d6" providerId="ADAL" clId="{BE163AFB-0DCE-4005-AD19-2904CCAEDC6D}" dt="2024-10-18T15:08:54.474" v="218" actId="26606"/>
          <ac:spMkLst>
            <pc:docMk/>
            <pc:sldMk cId="171626222" sldId="259"/>
            <ac:spMk id="16" creationId="{93958AAE-9A35-4269-9827-755CAE53AF28}"/>
          </ac:spMkLst>
        </pc:spChg>
        <pc:spChg chg="add del">
          <ac:chgData name="Agustin Erbin" userId="504c3d67-bfb8-4fbc-a47b-c47e9a1df8d6" providerId="ADAL" clId="{BE163AFB-0DCE-4005-AD19-2904CCAEDC6D}" dt="2024-10-18T15:08:54.467" v="217" actId="26606"/>
          <ac:spMkLst>
            <pc:docMk/>
            <pc:sldMk cId="171626222" sldId="259"/>
            <ac:spMk id="21" creationId="{DEE2AD96-B495-4E06-9291-B71706F728CB}"/>
          </ac:spMkLst>
        </pc:spChg>
        <pc:spChg chg="add del">
          <ac:chgData name="Agustin Erbin" userId="504c3d67-bfb8-4fbc-a47b-c47e9a1df8d6" providerId="ADAL" clId="{BE163AFB-0DCE-4005-AD19-2904CCAEDC6D}" dt="2024-10-18T15:08:54.467" v="217" actId="26606"/>
          <ac:spMkLst>
            <pc:docMk/>
            <pc:sldMk cId="171626222" sldId="259"/>
            <ac:spMk id="23" creationId="{53CF6D67-C5A8-4ADD-9E8E-1E38CA1D3166}"/>
          </ac:spMkLst>
        </pc:spChg>
        <pc:spChg chg="add del">
          <ac:chgData name="Agustin Erbin" userId="504c3d67-bfb8-4fbc-a47b-c47e9a1df8d6" providerId="ADAL" clId="{BE163AFB-0DCE-4005-AD19-2904CCAEDC6D}" dt="2024-10-18T15:08:54.467" v="217" actId="26606"/>
          <ac:spMkLst>
            <pc:docMk/>
            <pc:sldMk cId="171626222" sldId="259"/>
            <ac:spMk id="25" creationId="{86909FA0-B515-4681-B7A8-FA281D133B94}"/>
          </ac:spMkLst>
        </pc:spChg>
        <pc:spChg chg="add del">
          <ac:chgData name="Agustin Erbin" userId="504c3d67-bfb8-4fbc-a47b-c47e9a1df8d6" providerId="ADAL" clId="{BE163AFB-0DCE-4005-AD19-2904CCAEDC6D}" dt="2024-10-18T15:08:54.467" v="217" actId="26606"/>
          <ac:spMkLst>
            <pc:docMk/>
            <pc:sldMk cId="171626222" sldId="259"/>
            <ac:spMk id="27" creationId="{21C9FE86-FCC3-4A31-AA1C-C882262B7FE7}"/>
          </ac:spMkLst>
        </pc:spChg>
        <pc:spChg chg="add del">
          <ac:chgData name="Agustin Erbin" userId="504c3d67-bfb8-4fbc-a47b-c47e9a1df8d6" providerId="ADAL" clId="{BE163AFB-0DCE-4005-AD19-2904CCAEDC6D}" dt="2024-10-18T15:08:54.467" v="217" actId="26606"/>
          <ac:spMkLst>
            <pc:docMk/>
            <pc:sldMk cId="171626222" sldId="259"/>
            <ac:spMk id="29" creationId="{7D96243B-ECED-4B71-8E06-AE9A285EAD20}"/>
          </ac:spMkLst>
        </pc:spChg>
        <pc:spChg chg="add del">
          <ac:chgData name="Agustin Erbin" userId="504c3d67-bfb8-4fbc-a47b-c47e9a1df8d6" providerId="ADAL" clId="{BE163AFB-0DCE-4005-AD19-2904CCAEDC6D}" dt="2024-10-18T15:08:54.467" v="217" actId="26606"/>
          <ac:spMkLst>
            <pc:docMk/>
            <pc:sldMk cId="171626222" sldId="259"/>
            <ac:spMk id="31" creationId="{A09989E4-EFDC-4A90-A633-E0525FB4139E}"/>
          </ac:spMkLst>
        </pc:spChg>
        <pc:spChg chg="add">
          <ac:chgData name="Agustin Erbin" userId="504c3d67-bfb8-4fbc-a47b-c47e9a1df8d6" providerId="ADAL" clId="{BE163AFB-0DCE-4005-AD19-2904CCAEDC6D}" dt="2024-10-18T15:08:54.474" v="218" actId="26606"/>
          <ac:spMkLst>
            <pc:docMk/>
            <pc:sldMk cId="171626222" sldId="259"/>
            <ac:spMk id="33" creationId="{70DFC902-7D23-471A-B557-B6B6917D7A0D}"/>
          </ac:spMkLst>
        </pc:spChg>
        <pc:spChg chg="add">
          <ac:chgData name="Agustin Erbin" userId="504c3d67-bfb8-4fbc-a47b-c47e9a1df8d6" providerId="ADAL" clId="{BE163AFB-0DCE-4005-AD19-2904CCAEDC6D}" dt="2024-10-18T15:08:54.474" v="218" actId="26606"/>
          <ac:spMkLst>
            <pc:docMk/>
            <pc:sldMk cId="171626222" sldId="259"/>
            <ac:spMk id="34" creationId="{A55D5633-D557-4DCA-982C-FF36EB7A1C00}"/>
          </ac:spMkLst>
        </pc:spChg>
        <pc:spChg chg="add">
          <ac:chgData name="Agustin Erbin" userId="504c3d67-bfb8-4fbc-a47b-c47e9a1df8d6" providerId="ADAL" clId="{BE163AFB-0DCE-4005-AD19-2904CCAEDC6D}" dt="2024-10-18T15:08:54.474" v="218" actId="26606"/>
          <ac:spMkLst>
            <pc:docMk/>
            <pc:sldMk cId="171626222" sldId="259"/>
            <ac:spMk id="35" creationId="{450D3AD2-FA80-415F-A9CE-54D884561CD7}"/>
          </ac:spMkLst>
        </pc:spChg>
        <pc:picChg chg="add del mod">
          <ac:chgData name="Agustin Erbin" userId="504c3d67-bfb8-4fbc-a47b-c47e9a1df8d6" providerId="ADAL" clId="{BE163AFB-0DCE-4005-AD19-2904CCAEDC6D}" dt="2024-10-18T15:05:27.705" v="215" actId="478"/>
          <ac:picMkLst>
            <pc:docMk/>
            <pc:sldMk cId="171626222" sldId="259"/>
            <ac:picMk id="5" creationId="{34D04D12-2119-2153-37FA-348CAD838914}"/>
          </ac:picMkLst>
        </pc:picChg>
        <pc:picChg chg="add del mod modCrop">
          <ac:chgData name="Agustin Erbin" userId="504c3d67-bfb8-4fbc-a47b-c47e9a1df8d6" providerId="ADAL" clId="{BE163AFB-0DCE-4005-AD19-2904CCAEDC6D}" dt="2024-10-18T15:10:34.844" v="236" actId="1076"/>
          <ac:picMkLst>
            <pc:docMk/>
            <pc:sldMk cId="171626222" sldId="259"/>
            <ac:picMk id="7" creationId="{8649479A-E67F-345C-AAF4-FD8F1CD88EF6}"/>
          </ac:picMkLst>
        </pc:picChg>
        <pc:picChg chg="add mod">
          <ac:chgData name="Agustin Erbin" userId="504c3d67-bfb8-4fbc-a47b-c47e9a1df8d6" providerId="ADAL" clId="{BE163AFB-0DCE-4005-AD19-2904CCAEDC6D}" dt="2024-10-18T15:09:55.414" v="229"/>
          <ac:picMkLst>
            <pc:docMk/>
            <pc:sldMk cId="171626222" sldId="259"/>
            <ac:picMk id="11" creationId="{BC855571-7C42-A088-E4C0-9B7819A73BEA}"/>
          </ac:picMkLst>
        </pc:picChg>
      </pc:sldChg>
      <pc:sldChg chg="addSp delSp modSp new mod setBg">
        <pc:chgData name="Agustin Erbin" userId="504c3d67-bfb8-4fbc-a47b-c47e9a1df8d6" providerId="ADAL" clId="{BE163AFB-0DCE-4005-AD19-2904CCAEDC6D}" dt="2024-10-18T15:11:19.997" v="250" actId="26606"/>
        <pc:sldMkLst>
          <pc:docMk/>
          <pc:sldMk cId="2093834703" sldId="260"/>
        </pc:sldMkLst>
        <pc:spChg chg="add del">
          <ac:chgData name="Agustin Erbin" userId="504c3d67-bfb8-4fbc-a47b-c47e9a1df8d6" providerId="ADAL" clId="{BE163AFB-0DCE-4005-AD19-2904CCAEDC6D}" dt="2024-10-18T15:11:19.997" v="250" actId="26606"/>
          <ac:spMkLst>
            <pc:docMk/>
            <pc:sldMk cId="2093834703" sldId="260"/>
            <ac:spMk id="2" creationId="{C18C4CB9-1CD7-9C14-D021-5FE3EF89549C}"/>
          </ac:spMkLst>
        </pc:spChg>
        <pc:spChg chg="del">
          <ac:chgData name="Agustin Erbin" userId="504c3d67-bfb8-4fbc-a47b-c47e9a1df8d6" providerId="ADAL" clId="{BE163AFB-0DCE-4005-AD19-2904CCAEDC6D}" dt="2024-10-18T15:10:52.453" v="238" actId="931"/>
          <ac:spMkLst>
            <pc:docMk/>
            <pc:sldMk cId="2093834703" sldId="260"/>
            <ac:spMk id="3" creationId="{7366FBE3-6314-AC40-F8C9-AA0E40DDFB40}"/>
          </ac:spMkLst>
        </pc:spChg>
        <pc:spChg chg="add del">
          <ac:chgData name="Agustin Erbin" userId="504c3d67-bfb8-4fbc-a47b-c47e9a1df8d6" providerId="ADAL" clId="{BE163AFB-0DCE-4005-AD19-2904CCAEDC6D}" dt="2024-10-18T15:11:19.997" v="250" actId="26606"/>
          <ac:spMkLst>
            <pc:docMk/>
            <pc:sldMk cId="2093834703" sldId="260"/>
            <ac:spMk id="10" creationId="{42A4FC2C-047E-45A5-965D-8E1E3BF09BC6}"/>
          </ac:spMkLst>
        </pc:spChg>
        <pc:picChg chg="add mod">
          <ac:chgData name="Agustin Erbin" userId="504c3d67-bfb8-4fbc-a47b-c47e9a1df8d6" providerId="ADAL" clId="{BE163AFB-0DCE-4005-AD19-2904CCAEDC6D}" dt="2024-10-18T15:11:19.997" v="250" actId="26606"/>
          <ac:picMkLst>
            <pc:docMk/>
            <pc:sldMk cId="2093834703" sldId="260"/>
            <ac:picMk id="5" creationId="{DD28894D-59EC-1644-0483-B62414771BEA}"/>
          </ac:picMkLst>
        </pc:picChg>
      </pc:sldChg>
      <pc:sldChg chg="addSp delSp modSp new mod setBg chgLayout">
        <pc:chgData name="Agustin Erbin" userId="504c3d67-bfb8-4fbc-a47b-c47e9a1df8d6" providerId="ADAL" clId="{BE163AFB-0DCE-4005-AD19-2904CCAEDC6D}" dt="2024-10-18T15:14:58.478" v="456" actId="26606"/>
        <pc:sldMkLst>
          <pc:docMk/>
          <pc:sldMk cId="1983611641" sldId="261"/>
        </pc:sldMkLst>
        <pc:spChg chg="mod ord">
          <ac:chgData name="Agustin Erbin" userId="504c3d67-bfb8-4fbc-a47b-c47e9a1df8d6" providerId="ADAL" clId="{BE163AFB-0DCE-4005-AD19-2904CCAEDC6D}" dt="2024-10-18T15:14:58.478" v="456" actId="26606"/>
          <ac:spMkLst>
            <pc:docMk/>
            <pc:sldMk cId="1983611641" sldId="261"/>
            <ac:spMk id="2" creationId="{70FA5442-B122-C95C-4B9A-0C4B28A59921}"/>
          </ac:spMkLst>
        </pc:spChg>
        <pc:spChg chg="add del mod ord">
          <ac:chgData name="Agustin Erbin" userId="504c3d67-bfb8-4fbc-a47b-c47e9a1df8d6" providerId="ADAL" clId="{BE163AFB-0DCE-4005-AD19-2904CCAEDC6D}" dt="2024-10-18T15:14:58.478" v="456" actId="26606"/>
          <ac:spMkLst>
            <pc:docMk/>
            <pc:sldMk cId="1983611641" sldId="261"/>
            <ac:spMk id="3" creationId="{759FEDFD-9B75-0391-29AC-449F57611F81}"/>
          </ac:spMkLst>
        </pc:spChg>
        <pc:spChg chg="add del">
          <ac:chgData name="Agustin Erbin" userId="504c3d67-bfb8-4fbc-a47b-c47e9a1df8d6" providerId="ADAL" clId="{BE163AFB-0DCE-4005-AD19-2904CCAEDC6D}" dt="2024-10-18T15:14:57.416" v="453" actId="26606"/>
          <ac:spMkLst>
            <pc:docMk/>
            <pc:sldMk cId="1983611641" sldId="261"/>
            <ac:spMk id="8" creationId="{70DFC902-7D23-471A-B557-B6B6917D7A0D}"/>
          </ac:spMkLst>
        </pc:spChg>
        <pc:spChg chg="add del">
          <ac:chgData name="Agustin Erbin" userId="504c3d67-bfb8-4fbc-a47b-c47e9a1df8d6" providerId="ADAL" clId="{BE163AFB-0DCE-4005-AD19-2904CCAEDC6D}" dt="2024-10-18T15:14:56.741" v="451" actId="26606"/>
          <ac:spMkLst>
            <pc:docMk/>
            <pc:sldMk cId="1983611641" sldId="261"/>
            <ac:spMk id="9" creationId="{BACC6370-2D7E-4714-9D71-7542949D7D5D}"/>
          </ac:spMkLst>
        </pc:spChg>
        <pc:spChg chg="add del">
          <ac:chgData name="Agustin Erbin" userId="504c3d67-bfb8-4fbc-a47b-c47e9a1df8d6" providerId="ADAL" clId="{BE163AFB-0DCE-4005-AD19-2904CCAEDC6D}" dt="2024-10-18T15:14:57.416" v="453" actId="26606"/>
          <ac:spMkLst>
            <pc:docMk/>
            <pc:sldMk cId="1983611641" sldId="261"/>
            <ac:spMk id="10" creationId="{A55D5633-D557-4DCA-982C-FF36EB7A1C00}"/>
          </ac:spMkLst>
        </pc:spChg>
        <pc:spChg chg="add del">
          <ac:chgData name="Agustin Erbin" userId="504c3d67-bfb8-4fbc-a47b-c47e9a1df8d6" providerId="ADAL" clId="{BE163AFB-0DCE-4005-AD19-2904CCAEDC6D}" dt="2024-10-18T15:14:56.741" v="451" actId="26606"/>
          <ac:spMkLst>
            <pc:docMk/>
            <pc:sldMk cId="1983611641" sldId="261"/>
            <ac:spMk id="11" creationId="{F68B3F68-107C-434F-AA38-110D5EA91B85}"/>
          </ac:spMkLst>
        </pc:spChg>
        <pc:spChg chg="add del">
          <ac:chgData name="Agustin Erbin" userId="504c3d67-bfb8-4fbc-a47b-c47e9a1df8d6" providerId="ADAL" clId="{BE163AFB-0DCE-4005-AD19-2904CCAEDC6D}" dt="2024-10-18T15:14:57.416" v="453" actId="26606"/>
          <ac:spMkLst>
            <pc:docMk/>
            <pc:sldMk cId="1983611641" sldId="261"/>
            <ac:spMk id="12" creationId="{450D3AD2-FA80-415F-A9CE-54D884561CD7}"/>
          </ac:spMkLst>
        </pc:spChg>
        <pc:spChg chg="add del">
          <ac:chgData name="Agustin Erbin" userId="504c3d67-bfb8-4fbc-a47b-c47e9a1df8d6" providerId="ADAL" clId="{BE163AFB-0DCE-4005-AD19-2904CCAEDC6D}" dt="2024-10-18T15:14:56.741" v="451" actId="26606"/>
          <ac:spMkLst>
            <pc:docMk/>
            <pc:sldMk cId="1983611641" sldId="261"/>
            <ac:spMk id="13" creationId="{AAD0DBB9-1A4B-4391-81D4-CB19F9AB918A}"/>
          </ac:spMkLst>
        </pc:spChg>
        <pc:spChg chg="add del">
          <ac:chgData name="Agustin Erbin" userId="504c3d67-bfb8-4fbc-a47b-c47e9a1df8d6" providerId="ADAL" clId="{BE163AFB-0DCE-4005-AD19-2904CCAEDC6D}" dt="2024-10-18T15:14:56.741" v="451" actId="26606"/>
          <ac:spMkLst>
            <pc:docMk/>
            <pc:sldMk cId="1983611641" sldId="261"/>
            <ac:spMk id="15" creationId="{063BBA22-50EA-4C4D-BE05-F1CE4E63AA56}"/>
          </ac:spMkLst>
        </pc:spChg>
        <pc:spChg chg="add del">
          <ac:chgData name="Agustin Erbin" userId="504c3d67-bfb8-4fbc-a47b-c47e9a1df8d6" providerId="ADAL" clId="{BE163AFB-0DCE-4005-AD19-2904CCAEDC6D}" dt="2024-10-18T15:14:57.416" v="453" actId="26606"/>
          <ac:spMkLst>
            <pc:docMk/>
            <pc:sldMk cId="1983611641" sldId="261"/>
            <ac:spMk id="17" creationId="{759FEDFD-9B75-0391-29AC-449F57611F81}"/>
          </ac:spMkLst>
        </pc:spChg>
        <pc:spChg chg="add del">
          <ac:chgData name="Agustin Erbin" userId="504c3d67-bfb8-4fbc-a47b-c47e9a1df8d6" providerId="ADAL" clId="{BE163AFB-0DCE-4005-AD19-2904CCAEDC6D}" dt="2024-10-18T15:14:58.459" v="455" actId="26606"/>
          <ac:spMkLst>
            <pc:docMk/>
            <pc:sldMk cId="1983611641" sldId="261"/>
            <ac:spMk id="19" creationId="{BACC6370-2D7E-4714-9D71-7542949D7D5D}"/>
          </ac:spMkLst>
        </pc:spChg>
        <pc:spChg chg="add del">
          <ac:chgData name="Agustin Erbin" userId="504c3d67-bfb8-4fbc-a47b-c47e9a1df8d6" providerId="ADAL" clId="{BE163AFB-0DCE-4005-AD19-2904CCAEDC6D}" dt="2024-10-18T15:14:58.459" v="455" actId="26606"/>
          <ac:spMkLst>
            <pc:docMk/>
            <pc:sldMk cId="1983611641" sldId="261"/>
            <ac:spMk id="20" creationId="{F68B3F68-107C-434F-AA38-110D5EA91B85}"/>
          </ac:spMkLst>
        </pc:spChg>
        <pc:spChg chg="add del">
          <ac:chgData name="Agustin Erbin" userId="504c3d67-bfb8-4fbc-a47b-c47e9a1df8d6" providerId="ADAL" clId="{BE163AFB-0DCE-4005-AD19-2904CCAEDC6D}" dt="2024-10-18T15:14:58.459" v="455" actId="26606"/>
          <ac:spMkLst>
            <pc:docMk/>
            <pc:sldMk cId="1983611641" sldId="261"/>
            <ac:spMk id="21" creationId="{AAD0DBB9-1A4B-4391-81D4-CB19F9AB918A}"/>
          </ac:spMkLst>
        </pc:spChg>
        <pc:spChg chg="add del">
          <ac:chgData name="Agustin Erbin" userId="504c3d67-bfb8-4fbc-a47b-c47e9a1df8d6" providerId="ADAL" clId="{BE163AFB-0DCE-4005-AD19-2904CCAEDC6D}" dt="2024-10-18T15:14:58.459" v="455" actId="26606"/>
          <ac:spMkLst>
            <pc:docMk/>
            <pc:sldMk cId="1983611641" sldId="261"/>
            <ac:spMk id="22" creationId="{063BBA22-50EA-4C4D-BE05-F1CE4E63AA56}"/>
          </ac:spMkLst>
        </pc:spChg>
        <pc:spChg chg="add">
          <ac:chgData name="Agustin Erbin" userId="504c3d67-bfb8-4fbc-a47b-c47e9a1df8d6" providerId="ADAL" clId="{BE163AFB-0DCE-4005-AD19-2904CCAEDC6D}" dt="2024-10-18T15:14:58.478" v="456" actId="26606"/>
          <ac:spMkLst>
            <pc:docMk/>
            <pc:sldMk cId="1983611641" sldId="261"/>
            <ac:spMk id="25" creationId="{BACC6370-2D7E-4714-9D71-7542949D7D5D}"/>
          </ac:spMkLst>
        </pc:spChg>
        <pc:spChg chg="add">
          <ac:chgData name="Agustin Erbin" userId="504c3d67-bfb8-4fbc-a47b-c47e9a1df8d6" providerId="ADAL" clId="{BE163AFB-0DCE-4005-AD19-2904CCAEDC6D}" dt="2024-10-18T15:14:58.478" v="456" actId="26606"/>
          <ac:spMkLst>
            <pc:docMk/>
            <pc:sldMk cId="1983611641" sldId="261"/>
            <ac:spMk id="26" creationId="{F68B3F68-107C-434F-AA38-110D5EA91B85}"/>
          </ac:spMkLst>
        </pc:spChg>
        <pc:spChg chg="add">
          <ac:chgData name="Agustin Erbin" userId="504c3d67-bfb8-4fbc-a47b-c47e9a1df8d6" providerId="ADAL" clId="{BE163AFB-0DCE-4005-AD19-2904CCAEDC6D}" dt="2024-10-18T15:14:58.478" v="456" actId="26606"/>
          <ac:spMkLst>
            <pc:docMk/>
            <pc:sldMk cId="1983611641" sldId="261"/>
            <ac:spMk id="27" creationId="{AAD0DBB9-1A4B-4391-81D4-CB19F9AB918A}"/>
          </ac:spMkLst>
        </pc:spChg>
        <pc:spChg chg="add">
          <ac:chgData name="Agustin Erbin" userId="504c3d67-bfb8-4fbc-a47b-c47e9a1df8d6" providerId="ADAL" clId="{BE163AFB-0DCE-4005-AD19-2904CCAEDC6D}" dt="2024-10-18T15:14:58.478" v="456" actId="26606"/>
          <ac:spMkLst>
            <pc:docMk/>
            <pc:sldMk cId="1983611641" sldId="261"/>
            <ac:spMk id="28" creationId="{063BBA22-50EA-4C4D-BE05-F1CE4E63AA56}"/>
          </ac:spMkLst>
        </pc:spChg>
        <pc:graphicFrameChg chg="add del">
          <ac:chgData name="Agustin Erbin" userId="504c3d67-bfb8-4fbc-a47b-c47e9a1df8d6" providerId="ADAL" clId="{BE163AFB-0DCE-4005-AD19-2904CCAEDC6D}" dt="2024-10-18T15:14:56.741" v="451" actId="26606"/>
          <ac:graphicFrameMkLst>
            <pc:docMk/>
            <pc:sldMk cId="1983611641" sldId="261"/>
            <ac:graphicFrameMk id="5" creationId="{934B7A05-BC42-82A2-923E-3E2D8325B12E}"/>
          </ac:graphicFrameMkLst>
        </pc:graphicFrameChg>
        <pc:graphicFrameChg chg="add del">
          <ac:chgData name="Agustin Erbin" userId="504c3d67-bfb8-4fbc-a47b-c47e9a1df8d6" providerId="ADAL" clId="{BE163AFB-0DCE-4005-AD19-2904CCAEDC6D}" dt="2024-10-18T15:14:58.459" v="455" actId="26606"/>
          <ac:graphicFrameMkLst>
            <pc:docMk/>
            <pc:sldMk cId="1983611641" sldId="261"/>
            <ac:graphicFrameMk id="23" creationId="{934B7A05-BC42-82A2-923E-3E2D8325B12E}"/>
          </ac:graphicFrameMkLst>
        </pc:graphicFrameChg>
        <pc:graphicFrameChg chg="add">
          <ac:chgData name="Agustin Erbin" userId="504c3d67-bfb8-4fbc-a47b-c47e9a1df8d6" providerId="ADAL" clId="{BE163AFB-0DCE-4005-AD19-2904CCAEDC6D}" dt="2024-10-18T15:14:58.478" v="456" actId="26606"/>
          <ac:graphicFrameMkLst>
            <pc:docMk/>
            <pc:sldMk cId="1983611641" sldId="261"/>
            <ac:graphicFrameMk id="29" creationId="{2E7AC9CB-651B-1AA7-AA86-D91E9F2B04AF}"/>
          </ac:graphicFrameMkLst>
        </pc:graphicFrameChg>
      </pc:sldChg>
      <pc:sldChg chg="addSp delSp modSp new mod setBg">
        <pc:chgData name="Agustin Erbin" userId="504c3d67-bfb8-4fbc-a47b-c47e9a1df8d6" providerId="ADAL" clId="{BE163AFB-0DCE-4005-AD19-2904CCAEDC6D}" dt="2024-10-18T15:15:59.799" v="471" actId="26606"/>
        <pc:sldMkLst>
          <pc:docMk/>
          <pc:sldMk cId="2257438273" sldId="262"/>
        </pc:sldMkLst>
        <pc:spChg chg="del">
          <ac:chgData name="Agustin Erbin" userId="504c3d67-bfb8-4fbc-a47b-c47e9a1df8d6" providerId="ADAL" clId="{BE163AFB-0DCE-4005-AD19-2904CCAEDC6D}" dt="2024-10-18T15:15:44.009" v="461" actId="26606"/>
          <ac:spMkLst>
            <pc:docMk/>
            <pc:sldMk cId="2257438273" sldId="262"/>
            <ac:spMk id="2" creationId="{6095E945-B031-9AF3-3609-6B4FBA97E23C}"/>
          </ac:spMkLst>
        </pc:spChg>
        <pc:spChg chg="del">
          <ac:chgData name="Agustin Erbin" userId="504c3d67-bfb8-4fbc-a47b-c47e9a1df8d6" providerId="ADAL" clId="{BE163AFB-0DCE-4005-AD19-2904CCAEDC6D}" dt="2024-10-18T15:15:41.855" v="458" actId="931"/>
          <ac:spMkLst>
            <pc:docMk/>
            <pc:sldMk cId="2257438273" sldId="262"/>
            <ac:spMk id="3" creationId="{33043188-58F0-2630-080B-F12D4445EA5F}"/>
          </ac:spMkLst>
        </pc:spChg>
        <pc:spChg chg="add del">
          <ac:chgData name="Agustin Erbin" userId="504c3d67-bfb8-4fbc-a47b-c47e9a1df8d6" providerId="ADAL" clId="{BE163AFB-0DCE-4005-AD19-2904CCAEDC6D}" dt="2024-10-18T15:15:59.799" v="471" actId="26606"/>
          <ac:spMkLst>
            <pc:docMk/>
            <pc:sldMk cId="2257438273" sldId="262"/>
            <ac:spMk id="10" creationId="{42A4FC2C-047E-45A5-965D-8E1E3BF09BC6}"/>
          </ac:spMkLst>
        </pc:spChg>
        <pc:spChg chg="add del">
          <ac:chgData name="Agustin Erbin" userId="504c3d67-bfb8-4fbc-a47b-c47e9a1df8d6" providerId="ADAL" clId="{BE163AFB-0DCE-4005-AD19-2904CCAEDC6D}" dt="2024-10-18T15:15:59.793" v="470" actId="26606"/>
          <ac:spMkLst>
            <pc:docMk/>
            <pc:sldMk cId="2257438273" sldId="262"/>
            <ac:spMk id="15" creationId="{AB8C311F-7253-4AED-9701-7FC0708C41C7}"/>
          </ac:spMkLst>
        </pc:spChg>
        <pc:spChg chg="add del">
          <ac:chgData name="Agustin Erbin" userId="504c3d67-bfb8-4fbc-a47b-c47e9a1df8d6" providerId="ADAL" clId="{BE163AFB-0DCE-4005-AD19-2904CCAEDC6D}" dt="2024-10-18T15:15:59.793" v="470" actId="26606"/>
          <ac:spMkLst>
            <pc:docMk/>
            <pc:sldMk cId="2257438273" sldId="262"/>
            <ac:spMk id="17" creationId="{FD073016-B734-483B-8953-5BADEE145112}"/>
          </ac:spMkLst>
        </pc:spChg>
        <pc:spChg chg="add del">
          <ac:chgData name="Agustin Erbin" userId="504c3d67-bfb8-4fbc-a47b-c47e9a1df8d6" providerId="ADAL" clId="{BE163AFB-0DCE-4005-AD19-2904CCAEDC6D}" dt="2024-10-18T15:15:59.793" v="470" actId="26606"/>
          <ac:spMkLst>
            <pc:docMk/>
            <pc:sldMk cId="2257438273" sldId="262"/>
            <ac:spMk id="19" creationId="{90A7EAB6-59D3-4325-8DE6-E0CA4009CE53}"/>
          </ac:spMkLst>
        </pc:spChg>
        <pc:spChg chg="add del">
          <ac:chgData name="Agustin Erbin" userId="504c3d67-bfb8-4fbc-a47b-c47e9a1df8d6" providerId="ADAL" clId="{BE163AFB-0DCE-4005-AD19-2904CCAEDC6D}" dt="2024-10-18T15:15:59.793" v="470" actId="26606"/>
          <ac:spMkLst>
            <pc:docMk/>
            <pc:sldMk cId="2257438273" sldId="262"/>
            <ac:spMk id="21" creationId="{A8D57A06-A426-446D-B02C-A2DC6B62E45E}"/>
          </ac:spMkLst>
        </pc:spChg>
        <pc:spChg chg="add">
          <ac:chgData name="Agustin Erbin" userId="504c3d67-bfb8-4fbc-a47b-c47e9a1df8d6" providerId="ADAL" clId="{BE163AFB-0DCE-4005-AD19-2904CCAEDC6D}" dt="2024-10-18T15:15:59.799" v="471" actId="26606"/>
          <ac:spMkLst>
            <pc:docMk/>
            <pc:sldMk cId="2257438273" sldId="262"/>
            <ac:spMk id="23" creationId="{AB8C311F-7253-4AED-9701-7FC0708C41C7}"/>
          </ac:spMkLst>
        </pc:spChg>
        <pc:spChg chg="add">
          <ac:chgData name="Agustin Erbin" userId="504c3d67-bfb8-4fbc-a47b-c47e9a1df8d6" providerId="ADAL" clId="{BE163AFB-0DCE-4005-AD19-2904CCAEDC6D}" dt="2024-10-18T15:15:59.799" v="471" actId="26606"/>
          <ac:spMkLst>
            <pc:docMk/>
            <pc:sldMk cId="2257438273" sldId="262"/>
            <ac:spMk id="24" creationId="{E2384209-CB15-4CDF-9D31-C44FD9A3F20D}"/>
          </ac:spMkLst>
        </pc:spChg>
        <pc:spChg chg="add">
          <ac:chgData name="Agustin Erbin" userId="504c3d67-bfb8-4fbc-a47b-c47e9a1df8d6" providerId="ADAL" clId="{BE163AFB-0DCE-4005-AD19-2904CCAEDC6D}" dt="2024-10-18T15:15:59.799" v="471" actId="26606"/>
          <ac:spMkLst>
            <pc:docMk/>
            <pc:sldMk cId="2257438273" sldId="262"/>
            <ac:spMk id="25" creationId="{2633B3B5-CC90-43F0-8714-D31D1F3F0209}"/>
          </ac:spMkLst>
        </pc:spChg>
        <pc:spChg chg="add">
          <ac:chgData name="Agustin Erbin" userId="504c3d67-bfb8-4fbc-a47b-c47e9a1df8d6" providerId="ADAL" clId="{BE163AFB-0DCE-4005-AD19-2904CCAEDC6D}" dt="2024-10-18T15:15:59.799" v="471" actId="26606"/>
          <ac:spMkLst>
            <pc:docMk/>
            <pc:sldMk cId="2257438273" sldId="262"/>
            <ac:spMk id="26" creationId="{A8D57A06-A426-446D-B02C-A2DC6B62E45E}"/>
          </ac:spMkLst>
        </pc:spChg>
        <pc:picChg chg="add mod">
          <ac:chgData name="Agustin Erbin" userId="504c3d67-bfb8-4fbc-a47b-c47e9a1df8d6" providerId="ADAL" clId="{BE163AFB-0DCE-4005-AD19-2904CCAEDC6D}" dt="2024-10-18T15:15:59.799" v="471" actId="26606"/>
          <ac:picMkLst>
            <pc:docMk/>
            <pc:sldMk cId="2257438273" sldId="262"/>
            <ac:picMk id="5" creationId="{0C97BDA9-7631-68DF-9B2D-9632F6E22CB0}"/>
          </ac:picMkLst>
        </pc:picChg>
      </pc:sldChg>
      <pc:sldChg chg="addSp delSp modSp new mod setBg">
        <pc:chgData name="Agustin Erbin" userId="504c3d67-bfb8-4fbc-a47b-c47e9a1df8d6" providerId="ADAL" clId="{BE163AFB-0DCE-4005-AD19-2904CCAEDC6D}" dt="2024-10-18T15:15:54.414" v="468" actId="26606"/>
        <pc:sldMkLst>
          <pc:docMk/>
          <pc:sldMk cId="4162719844" sldId="263"/>
        </pc:sldMkLst>
        <pc:spChg chg="add del">
          <ac:chgData name="Agustin Erbin" userId="504c3d67-bfb8-4fbc-a47b-c47e9a1df8d6" providerId="ADAL" clId="{BE163AFB-0DCE-4005-AD19-2904CCAEDC6D}" dt="2024-10-18T15:15:54.414" v="468" actId="26606"/>
          <ac:spMkLst>
            <pc:docMk/>
            <pc:sldMk cId="4162719844" sldId="263"/>
            <ac:spMk id="2" creationId="{34F21A05-C337-0497-2415-FE1F0D5C786F}"/>
          </ac:spMkLst>
        </pc:spChg>
        <pc:spChg chg="del">
          <ac:chgData name="Agustin Erbin" userId="504c3d67-bfb8-4fbc-a47b-c47e9a1df8d6" providerId="ADAL" clId="{BE163AFB-0DCE-4005-AD19-2904CCAEDC6D}" dt="2024-10-18T15:15:50.125" v="463" actId="931"/>
          <ac:spMkLst>
            <pc:docMk/>
            <pc:sldMk cId="4162719844" sldId="263"/>
            <ac:spMk id="3" creationId="{6DEE9D5F-34C2-AA4B-94CE-31A8253A704C}"/>
          </ac:spMkLst>
        </pc:spChg>
        <pc:spChg chg="add">
          <ac:chgData name="Agustin Erbin" userId="504c3d67-bfb8-4fbc-a47b-c47e9a1df8d6" providerId="ADAL" clId="{BE163AFB-0DCE-4005-AD19-2904CCAEDC6D}" dt="2024-10-18T15:15:54.414" v="468" actId="26606"/>
          <ac:spMkLst>
            <pc:docMk/>
            <pc:sldMk cId="4162719844" sldId="263"/>
            <ac:spMk id="10" creationId="{AB8C311F-7253-4AED-9701-7FC0708C41C7}"/>
          </ac:spMkLst>
        </pc:spChg>
        <pc:spChg chg="add">
          <ac:chgData name="Agustin Erbin" userId="504c3d67-bfb8-4fbc-a47b-c47e9a1df8d6" providerId="ADAL" clId="{BE163AFB-0DCE-4005-AD19-2904CCAEDC6D}" dt="2024-10-18T15:15:54.414" v="468" actId="26606"/>
          <ac:spMkLst>
            <pc:docMk/>
            <pc:sldMk cId="4162719844" sldId="263"/>
            <ac:spMk id="12" creationId="{E2384209-CB15-4CDF-9D31-C44FD9A3F20D}"/>
          </ac:spMkLst>
        </pc:spChg>
        <pc:spChg chg="add">
          <ac:chgData name="Agustin Erbin" userId="504c3d67-bfb8-4fbc-a47b-c47e9a1df8d6" providerId="ADAL" clId="{BE163AFB-0DCE-4005-AD19-2904CCAEDC6D}" dt="2024-10-18T15:15:54.414" v="468" actId="26606"/>
          <ac:spMkLst>
            <pc:docMk/>
            <pc:sldMk cId="4162719844" sldId="263"/>
            <ac:spMk id="14" creationId="{2633B3B5-CC90-43F0-8714-D31D1F3F0209}"/>
          </ac:spMkLst>
        </pc:spChg>
        <pc:spChg chg="add">
          <ac:chgData name="Agustin Erbin" userId="504c3d67-bfb8-4fbc-a47b-c47e9a1df8d6" providerId="ADAL" clId="{BE163AFB-0DCE-4005-AD19-2904CCAEDC6D}" dt="2024-10-18T15:15:54.414" v="468" actId="26606"/>
          <ac:spMkLst>
            <pc:docMk/>
            <pc:sldMk cId="4162719844" sldId="263"/>
            <ac:spMk id="16" creationId="{A8D57A06-A426-446D-B02C-A2DC6B62E45E}"/>
          </ac:spMkLst>
        </pc:spChg>
        <pc:picChg chg="add mod">
          <ac:chgData name="Agustin Erbin" userId="504c3d67-bfb8-4fbc-a47b-c47e9a1df8d6" providerId="ADAL" clId="{BE163AFB-0DCE-4005-AD19-2904CCAEDC6D}" dt="2024-10-18T15:15:54.414" v="468" actId="26606"/>
          <ac:picMkLst>
            <pc:docMk/>
            <pc:sldMk cId="4162719844" sldId="263"/>
            <ac:picMk id="5" creationId="{DB918450-27C0-EFCF-D4C6-D10C0E08A4F4}"/>
          </ac:picMkLst>
        </pc:picChg>
      </pc:sldChg>
      <pc:sldMasterChg chg="add del addSldLayout delSldLayout">
        <pc:chgData name="Agustin Erbin" userId="504c3d67-bfb8-4fbc-a47b-c47e9a1df8d6" providerId="ADAL" clId="{BE163AFB-0DCE-4005-AD19-2904CCAEDC6D}" dt="2024-10-18T14:49:26.048" v="53" actId="26606"/>
        <pc:sldMasterMkLst>
          <pc:docMk/>
          <pc:sldMasterMk cId="800535290" sldId="2147483672"/>
        </pc:sldMasterMkLst>
        <pc:sldLayoutChg chg="add del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800535290" sldId="2147483672"/>
            <pc:sldLayoutMk cId="3597839728" sldId="2147483673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800535290" sldId="2147483672"/>
            <pc:sldLayoutMk cId="438531415" sldId="2147483674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800535290" sldId="2147483672"/>
            <pc:sldLayoutMk cId="1814706532" sldId="2147483675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800535290" sldId="2147483672"/>
            <pc:sldLayoutMk cId="2838566796" sldId="2147483676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800535290" sldId="2147483672"/>
            <pc:sldLayoutMk cId="1295678609" sldId="2147483677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800535290" sldId="2147483672"/>
            <pc:sldLayoutMk cId="4109348344" sldId="2147483678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800535290" sldId="2147483672"/>
            <pc:sldLayoutMk cId="555179006" sldId="2147483679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800535290" sldId="2147483672"/>
            <pc:sldLayoutMk cId="1162019197" sldId="2147483680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800535290" sldId="2147483672"/>
            <pc:sldLayoutMk cId="2218306621" sldId="2147483681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800535290" sldId="2147483672"/>
            <pc:sldLayoutMk cId="3000295488" sldId="2147483682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800535290" sldId="2147483672"/>
            <pc:sldLayoutMk cId="289670771" sldId="2147483683"/>
          </pc:sldLayoutMkLst>
        </pc:sldLayoutChg>
      </pc:sldMasterChg>
      <pc:sldMasterChg chg="add del addSldLayout delSldLayout">
        <pc:chgData name="Agustin Erbin" userId="504c3d67-bfb8-4fbc-a47b-c47e9a1df8d6" providerId="ADAL" clId="{BE163AFB-0DCE-4005-AD19-2904CCAEDC6D}" dt="2024-10-18T14:49:14.567" v="48" actId="26606"/>
        <pc:sldMasterMkLst>
          <pc:docMk/>
          <pc:sldMasterMk cId="1423210996" sldId="2147483710"/>
        </pc:sldMasterMkLst>
        <pc:sldLayoutChg chg="add del">
          <pc:chgData name="Agustin Erbin" userId="504c3d67-bfb8-4fbc-a47b-c47e9a1df8d6" providerId="ADAL" clId="{BE163AFB-0DCE-4005-AD19-2904CCAEDC6D}" dt="2024-10-18T14:49:14.567" v="48" actId="26606"/>
          <pc:sldLayoutMkLst>
            <pc:docMk/>
            <pc:sldMasterMk cId="1423210996" sldId="2147483710"/>
            <pc:sldLayoutMk cId="134514540" sldId="2147483699"/>
          </pc:sldLayoutMkLst>
        </pc:sldLayoutChg>
        <pc:sldLayoutChg chg="add del">
          <pc:chgData name="Agustin Erbin" userId="504c3d67-bfb8-4fbc-a47b-c47e9a1df8d6" providerId="ADAL" clId="{BE163AFB-0DCE-4005-AD19-2904CCAEDC6D}" dt="2024-10-18T14:49:14.567" v="48" actId="26606"/>
          <pc:sldLayoutMkLst>
            <pc:docMk/>
            <pc:sldMasterMk cId="1423210996" sldId="2147483710"/>
            <pc:sldLayoutMk cId="3220696262" sldId="2147483700"/>
          </pc:sldLayoutMkLst>
        </pc:sldLayoutChg>
        <pc:sldLayoutChg chg="add del">
          <pc:chgData name="Agustin Erbin" userId="504c3d67-bfb8-4fbc-a47b-c47e9a1df8d6" providerId="ADAL" clId="{BE163AFB-0DCE-4005-AD19-2904CCAEDC6D}" dt="2024-10-18T14:49:14.567" v="48" actId="26606"/>
          <pc:sldLayoutMkLst>
            <pc:docMk/>
            <pc:sldMasterMk cId="1423210996" sldId="2147483710"/>
            <pc:sldLayoutMk cId="3408591853" sldId="2147483701"/>
          </pc:sldLayoutMkLst>
        </pc:sldLayoutChg>
        <pc:sldLayoutChg chg="add del">
          <pc:chgData name="Agustin Erbin" userId="504c3d67-bfb8-4fbc-a47b-c47e9a1df8d6" providerId="ADAL" clId="{BE163AFB-0DCE-4005-AD19-2904CCAEDC6D}" dt="2024-10-18T14:49:14.567" v="48" actId="26606"/>
          <pc:sldLayoutMkLst>
            <pc:docMk/>
            <pc:sldMasterMk cId="1423210996" sldId="2147483710"/>
            <pc:sldLayoutMk cId="3843925970" sldId="2147483702"/>
          </pc:sldLayoutMkLst>
        </pc:sldLayoutChg>
        <pc:sldLayoutChg chg="add del">
          <pc:chgData name="Agustin Erbin" userId="504c3d67-bfb8-4fbc-a47b-c47e9a1df8d6" providerId="ADAL" clId="{BE163AFB-0DCE-4005-AD19-2904CCAEDC6D}" dt="2024-10-18T14:49:14.567" v="48" actId="26606"/>
          <pc:sldLayoutMkLst>
            <pc:docMk/>
            <pc:sldMasterMk cId="1423210996" sldId="2147483710"/>
            <pc:sldLayoutMk cId="165051673" sldId="2147483703"/>
          </pc:sldLayoutMkLst>
        </pc:sldLayoutChg>
        <pc:sldLayoutChg chg="add del">
          <pc:chgData name="Agustin Erbin" userId="504c3d67-bfb8-4fbc-a47b-c47e9a1df8d6" providerId="ADAL" clId="{BE163AFB-0DCE-4005-AD19-2904CCAEDC6D}" dt="2024-10-18T14:49:14.567" v="48" actId="26606"/>
          <pc:sldLayoutMkLst>
            <pc:docMk/>
            <pc:sldMasterMk cId="1423210996" sldId="2147483710"/>
            <pc:sldLayoutMk cId="1098171337" sldId="2147483704"/>
          </pc:sldLayoutMkLst>
        </pc:sldLayoutChg>
        <pc:sldLayoutChg chg="add del">
          <pc:chgData name="Agustin Erbin" userId="504c3d67-bfb8-4fbc-a47b-c47e9a1df8d6" providerId="ADAL" clId="{BE163AFB-0DCE-4005-AD19-2904CCAEDC6D}" dt="2024-10-18T14:49:14.567" v="48" actId="26606"/>
          <pc:sldLayoutMkLst>
            <pc:docMk/>
            <pc:sldMasterMk cId="1423210996" sldId="2147483710"/>
            <pc:sldLayoutMk cId="176866329" sldId="2147483705"/>
          </pc:sldLayoutMkLst>
        </pc:sldLayoutChg>
        <pc:sldLayoutChg chg="add del">
          <pc:chgData name="Agustin Erbin" userId="504c3d67-bfb8-4fbc-a47b-c47e9a1df8d6" providerId="ADAL" clId="{BE163AFB-0DCE-4005-AD19-2904CCAEDC6D}" dt="2024-10-18T14:49:14.567" v="48" actId="26606"/>
          <pc:sldLayoutMkLst>
            <pc:docMk/>
            <pc:sldMasterMk cId="1423210996" sldId="2147483710"/>
            <pc:sldLayoutMk cId="4210214816" sldId="2147483706"/>
          </pc:sldLayoutMkLst>
        </pc:sldLayoutChg>
        <pc:sldLayoutChg chg="add del">
          <pc:chgData name="Agustin Erbin" userId="504c3d67-bfb8-4fbc-a47b-c47e9a1df8d6" providerId="ADAL" clId="{BE163AFB-0DCE-4005-AD19-2904CCAEDC6D}" dt="2024-10-18T14:49:14.567" v="48" actId="26606"/>
          <pc:sldLayoutMkLst>
            <pc:docMk/>
            <pc:sldMasterMk cId="1423210996" sldId="2147483710"/>
            <pc:sldLayoutMk cId="4106876147" sldId="2147483707"/>
          </pc:sldLayoutMkLst>
        </pc:sldLayoutChg>
        <pc:sldLayoutChg chg="add del">
          <pc:chgData name="Agustin Erbin" userId="504c3d67-bfb8-4fbc-a47b-c47e9a1df8d6" providerId="ADAL" clId="{BE163AFB-0DCE-4005-AD19-2904CCAEDC6D}" dt="2024-10-18T14:49:14.567" v="48" actId="26606"/>
          <pc:sldLayoutMkLst>
            <pc:docMk/>
            <pc:sldMasterMk cId="1423210996" sldId="2147483710"/>
            <pc:sldLayoutMk cId="3723351485" sldId="2147483708"/>
          </pc:sldLayoutMkLst>
        </pc:sldLayoutChg>
        <pc:sldLayoutChg chg="add del">
          <pc:chgData name="Agustin Erbin" userId="504c3d67-bfb8-4fbc-a47b-c47e9a1df8d6" providerId="ADAL" clId="{BE163AFB-0DCE-4005-AD19-2904CCAEDC6D}" dt="2024-10-18T14:49:14.567" v="48" actId="26606"/>
          <pc:sldLayoutMkLst>
            <pc:docMk/>
            <pc:sldMasterMk cId="1423210996" sldId="2147483710"/>
            <pc:sldLayoutMk cId="574770638" sldId="2147483709"/>
          </pc:sldLayoutMkLst>
        </pc:sldLayoutChg>
      </pc:sldMasterChg>
      <pc:sldMasterChg chg="add del addSldLayout delSldLayout">
        <pc:chgData name="Agustin Erbin" userId="504c3d67-bfb8-4fbc-a47b-c47e9a1df8d6" providerId="ADAL" clId="{BE163AFB-0DCE-4005-AD19-2904CCAEDC6D}" dt="2024-10-18T14:49:23.388" v="50" actId="26606"/>
        <pc:sldMasterMkLst>
          <pc:docMk/>
          <pc:sldMasterMk cId="4111128417" sldId="2147483723"/>
        </pc:sldMasterMkLst>
        <pc:sldLayoutChg chg="add del">
          <pc:chgData name="Agustin Erbin" userId="504c3d67-bfb8-4fbc-a47b-c47e9a1df8d6" providerId="ADAL" clId="{BE163AFB-0DCE-4005-AD19-2904CCAEDC6D}" dt="2024-10-18T14:49:23.388" v="50" actId="26606"/>
          <pc:sldLayoutMkLst>
            <pc:docMk/>
            <pc:sldMasterMk cId="4111128417" sldId="2147483723"/>
            <pc:sldLayoutMk cId="1722001093" sldId="2147483712"/>
          </pc:sldLayoutMkLst>
        </pc:sldLayoutChg>
        <pc:sldLayoutChg chg="add del">
          <pc:chgData name="Agustin Erbin" userId="504c3d67-bfb8-4fbc-a47b-c47e9a1df8d6" providerId="ADAL" clId="{BE163AFB-0DCE-4005-AD19-2904CCAEDC6D}" dt="2024-10-18T14:49:23.388" v="50" actId="26606"/>
          <pc:sldLayoutMkLst>
            <pc:docMk/>
            <pc:sldMasterMk cId="4111128417" sldId="2147483723"/>
            <pc:sldLayoutMk cId="1628022884" sldId="2147483713"/>
          </pc:sldLayoutMkLst>
        </pc:sldLayoutChg>
        <pc:sldLayoutChg chg="add del">
          <pc:chgData name="Agustin Erbin" userId="504c3d67-bfb8-4fbc-a47b-c47e9a1df8d6" providerId="ADAL" clId="{BE163AFB-0DCE-4005-AD19-2904CCAEDC6D}" dt="2024-10-18T14:49:23.388" v="50" actId="26606"/>
          <pc:sldLayoutMkLst>
            <pc:docMk/>
            <pc:sldMasterMk cId="4111128417" sldId="2147483723"/>
            <pc:sldLayoutMk cId="2386956084" sldId="2147483714"/>
          </pc:sldLayoutMkLst>
        </pc:sldLayoutChg>
        <pc:sldLayoutChg chg="add del">
          <pc:chgData name="Agustin Erbin" userId="504c3d67-bfb8-4fbc-a47b-c47e9a1df8d6" providerId="ADAL" clId="{BE163AFB-0DCE-4005-AD19-2904CCAEDC6D}" dt="2024-10-18T14:49:23.388" v="50" actId="26606"/>
          <pc:sldLayoutMkLst>
            <pc:docMk/>
            <pc:sldMasterMk cId="4111128417" sldId="2147483723"/>
            <pc:sldLayoutMk cId="936964432" sldId="2147483715"/>
          </pc:sldLayoutMkLst>
        </pc:sldLayoutChg>
        <pc:sldLayoutChg chg="add del">
          <pc:chgData name="Agustin Erbin" userId="504c3d67-bfb8-4fbc-a47b-c47e9a1df8d6" providerId="ADAL" clId="{BE163AFB-0DCE-4005-AD19-2904CCAEDC6D}" dt="2024-10-18T14:49:23.388" v="50" actId="26606"/>
          <pc:sldLayoutMkLst>
            <pc:docMk/>
            <pc:sldMasterMk cId="4111128417" sldId="2147483723"/>
            <pc:sldLayoutMk cId="3121211453" sldId="2147483716"/>
          </pc:sldLayoutMkLst>
        </pc:sldLayoutChg>
        <pc:sldLayoutChg chg="add del">
          <pc:chgData name="Agustin Erbin" userId="504c3d67-bfb8-4fbc-a47b-c47e9a1df8d6" providerId="ADAL" clId="{BE163AFB-0DCE-4005-AD19-2904CCAEDC6D}" dt="2024-10-18T14:49:23.388" v="50" actId="26606"/>
          <pc:sldLayoutMkLst>
            <pc:docMk/>
            <pc:sldMasterMk cId="4111128417" sldId="2147483723"/>
            <pc:sldLayoutMk cId="3883296731" sldId="2147483717"/>
          </pc:sldLayoutMkLst>
        </pc:sldLayoutChg>
        <pc:sldLayoutChg chg="add del">
          <pc:chgData name="Agustin Erbin" userId="504c3d67-bfb8-4fbc-a47b-c47e9a1df8d6" providerId="ADAL" clId="{BE163AFB-0DCE-4005-AD19-2904CCAEDC6D}" dt="2024-10-18T14:49:23.388" v="50" actId="26606"/>
          <pc:sldLayoutMkLst>
            <pc:docMk/>
            <pc:sldMasterMk cId="4111128417" sldId="2147483723"/>
            <pc:sldLayoutMk cId="2093609386" sldId="2147483718"/>
          </pc:sldLayoutMkLst>
        </pc:sldLayoutChg>
        <pc:sldLayoutChg chg="add del">
          <pc:chgData name="Agustin Erbin" userId="504c3d67-bfb8-4fbc-a47b-c47e9a1df8d6" providerId="ADAL" clId="{BE163AFB-0DCE-4005-AD19-2904CCAEDC6D}" dt="2024-10-18T14:49:23.388" v="50" actId="26606"/>
          <pc:sldLayoutMkLst>
            <pc:docMk/>
            <pc:sldMasterMk cId="4111128417" sldId="2147483723"/>
            <pc:sldLayoutMk cId="2167719615" sldId="2147483719"/>
          </pc:sldLayoutMkLst>
        </pc:sldLayoutChg>
        <pc:sldLayoutChg chg="add del">
          <pc:chgData name="Agustin Erbin" userId="504c3d67-bfb8-4fbc-a47b-c47e9a1df8d6" providerId="ADAL" clId="{BE163AFB-0DCE-4005-AD19-2904CCAEDC6D}" dt="2024-10-18T14:49:23.388" v="50" actId="26606"/>
          <pc:sldLayoutMkLst>
            <pc:docMk/>
            <pc:sldMasterMk cId="4111128417" sldId="2147483723"/>
            <pc:sldLayoutMk cId="2159351889" sldId="2147483720"/>
          </pc:sldLayoutMkLst>
        </pc:sldLayoutChg>
        <pc:sldLayoutChg chg="add del">
          <pc:chgData name="Agustin Erbin" userId="504c3d67-bfb8-4fbc-a47b-c47e9a1df8d6" providerId="ADAL" clId="{BE163AFB-0DCE-4005-AD19-2904CCAEDC6D}" dt="2024-10-18T14:49:23.388" v="50" actId="26606"/>
          <pc:sldLayoutMkLst>
            <pc:docMk/>
            <pc:sldMasterMk cId="4111128417" sldId="2147483723"/>
            <pc:sldLayoutMk cId="3571784976" sldId="2147483721"/>
          </pc:sldLayoutMkLst>
        </pc:sldLayoutChg>
        <pc:sldLayoutChg chg="add del">
          <pc:chgData name="Agustin Erbin" userId="504c3d67-bfb8-4fbc-a47b-c47e9a1df8d6" providerId="ADAL" clId="{BE163AFB-0DCE-4005-AD19-2904CCAEDC6D}" dt="2024-10-18T14:49:23.388" v="50" actId="26606"/>
          <pc:sldLayoutMkLst>
            <pc:docMk/>
            <pc:sldMasterMk cId="4111128417" sldId="2147483723"/>
            <pc:sldLayoutMk cId="680208170" sldId="2147483722"/>
          </pc:sldLayoutMkLst>
        </pc:sldLayoutChg>
      </pc:sldMasterChg>
      <pc:sldMasterChg chg="add addSldLayout">
        <pc:chgData name="Agustin Erbin" userId="504c3d67-bfb8-4fbc-a47b-c47e9a1df8d6" providerId="ADAL" clId="{BE163AFB-0DCE-4005-AD19-2904CCAEDC6D}" dt="2024-10-18T14:49:26.048" v="53" actId="26606"/>
        <pc:sldMasterMkLst>
          <pc:docMk/>
          <pc:sldMasterMk cId="1858907430" sldId="2147483736"/>
        </pc:sldMasterMkLst>
        <pc:sldLayoutChg chg="add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1858907430" sldId="2147483736"/>
            <pc:sldLayoutMk cId="1813810837" sldId="2147483725"/>
          </pc:sldLayoutMkLst>
        </pc:sldLayoutChg>
        <pc:sldLayoutChg chg="add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1858907430" sldId="2147483736"/>
            <pc:sldLayoutMk cId="4073783483" sldId="2147483726"/>
          </pc:sldLayoutMkLst>
        </pc:sldLayoutChg>
        <pc:sldLayoutChg chg="add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1858907430" sldId="2147483736"/>
            <pc:sldLayoutMk cId="332747438" sldId="2147483727"/>
          </pc:sldLayoutMkLst>
        </pc:sldLayoutChg>
        <pc:sldLayoutChg chg="add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1858907430" sldId="2147483736"/>
            <pc:sldLayoutMk cId="2622513816" sldId="2147483728"/>
          </pc:sldLayoutMkLst>
        </pc:sldLayoutChg>
        <pc:sldLayoutChg chg="add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1858907430" sldId="2147483736"/>
            <pc:sldLayoutMk cId="1883959980" sldId="2147483729"/>
          </pc:sldLayoutMkLst>
        </pc:sldLayoutChg>
        <pc:sldLayoutChg chg="add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1858907430" sldId="2147483736"/>
            <pc:sldLayoutMk cId="259832997" sldId="2147483730"/>
          </pc:sldLayoutMkLst>
        </pc:sldLayoutChg>
        <pc:sldLayoutChg chg="add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1858907430" sldId="2147483736"/>
            <pc:sldLayoutMk cId="1702655506" sldId="2147483731"/>
          </pc:sldLayoutMkLst>
        </pc:sldLayoutChg>
        <pc:sldLayoutChg chg="add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1858907430" sldId="2147483736"/>
            <pc:sldLayoutMk cId="2795698448" sldId="2147483732"/>
          </pc:sldLayoutMkLst>
        </pc:sldLayoutChg>
        <pc:sldLayoutChg chg="add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1858907430" sldId="2147483736"/>
            <pc:sldLayoutMk cId="3067082677" sldId="2147483733"/>
          </pc:sldLayoutMkLst>
        </pc:sldLayoutChg>
        <pc:sldLayoutChg chg="add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1858907430" sldId="2147483736"/>
            <pc:sldLayoutMk cId="1313146742" sldId="2147483734"/>
          </pc:sldLayoutMkLst>
        </pc:sldLayoutChg>
        <pc:sldLayoutChg chg="add">
          <pc:chgData name="Agustin Erbin" userId="504c3d67-bfb8-4fbc-a47b-c47e9a1df8d6" providerId="ADAL" clId="{BE163AFB-0DCE-4005-AD19-2904CCAEDC6D}" dt="2024-10-18T14:49:26.048" v="53" actId="26606"/>
          <pc:sldLayoutMkLst>
            <pc:docMk/>
            <pc:sldMasterMk cId="1858907430" sldId="2147483736"/>
            <pc:sldLayoutMk cId="2057284023" sldId="2147483735"/>
          </pc:sldLayoutMkLst>
        </pc:sldLayoutChg>
      </pc:sldMasterChg>
      <pc:sldMasterChg chg="add del addSldLayout delSldLayout">
        <pc:chgData name="Agustin Erbin" userId="504c3d67-bfb8-4fbc-a47b-c47e9a1df8d6" providerId="ADAL" clId="{BE163AFB-0DCE-4005-AD19-2904CCAEDC6D}" dt="2024-10-18T14:49:26.010" v="52" actId="26606"/>
        <pc:sldMasterMkLst>
          <pc:docMk/>
          <pc:sldMasterMk cId="2168314545" sldId="2147483749"/>
        </pc:sldMasterMkLst>
        <pc:sldLayoutChg chg="add del">
          <pc:chgData name="Agustin Erbin" userId="504c3d67-bfb8-4fbc-a47b-c47e9a1df8d6" providerId="ADAL" clId="{BE163AFB-0DCE-4005-AD19-2904CCAEDC6D}" dt="2024-10-18T14:49:26.010" v="52" actId="26606"/>
          <pc:sldLayoutMkLst>
            <pc:docMk/>
            <pc:sldMasterMk cId="2168314545" sldId="2147483749"/>
            <pc:sldLayoutMk cId="3634354113" sldId="2147483738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10" v="52" actId="26606"/>
          <pc:sldLayoutMkLst>
            <pc:docMk/>
            <pc:sldMasterMk cId="2168314545" sldId="2147483749"/>
            <pc:sldLayoutMk cId="1590390439" sldId="2147483739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10" v="52" actId="26606"/>
          <pc:sldLayoutMkLst>
            <pc:docMk/>
            <pc:sldMasterMk cId="2168314545" sldId="2147483749"/>
            <pc:sldLayoutMk cId="898091412" sldId="2147483740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10" v="52" actId="26606"/>
          <pc:sldLayoutMkLst>
            <pc:docMk/>
            <pc:sldMasterMk cId="2168314545" sldId="2147483749"/>
            <pc:sldLayoutMk cId="378931175" sldId="2147483741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10" v="52" actId="26606"/>
          <pc:sldLayoutMkLst>
            <pc:docMk/>
            <pc:sldMasterMk cId="2168314545" sldId="2147483749"/>
            <pc:sldLayoutMk cId="1016872687" sldId="2147483742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10" v="52" actId="26606"/>
          <pc:sldLayoutMkLst>
            <pc:docMk/>
            <pc:sldMasterMk cId="2168314545" sldId="2147483749"/>
            <pc:sldLayoutMk cId="1854061165" sldId="2147483743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10" v="52" actId="26606"/>
          <pc:sldLayoutMkLst>
            <pc:docMk/>
            <pc:sldMasterMk cId="2168314545" sldId="2147483749"/>
            <pc:sldLayoutMk cId="3684313209" sldId="2147483744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10" v="52" actId="26606"/>
          <pc:sldLayoutMkLst>
            <pc:docMk/>
            <pc:sldMasterMk cId="2168314545" sldId="2147483749"/>
            <pc:sldLayoutMk cId="1474420119" sldId="2147483745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10" v="52" actId="26606"/>
          <pc:sldLayoutMkLst>
            <pc:docMk/>
            <pc:sldMasterMk cId="2168314545" sldId="2147483749"/>
            <pc:sldLayoutMk cId="3306834458" sldId="2147483746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10" v="52" actId="26606"/>
          <pc:sldLayoutMkLst>
            <pc:docMk/>
            <pc:sldMasterMk cId="2168314545" sldId="2147483749"/>
            <pc:sldLayoutMk cId="1559361941" sldId="2147483747"/>
          </pc:sldLayoutMkLst>
        </pc:sldLayoutChg>
        <pc:sldLayoutChg chg="add del">
          <pc:chgData name="Agustin Erbin" userId="504c3d67-bfb8-4fbc-a47b-c47e9a1df8d6" providerId="ADAL" clId="{BE163AFB-0DCE-4005-AD19-2904CCAEDC6D}" dt="2024-10-18T14:49:26.010" v="52" actId="26606"/>
          <pc:sldLayoutMkLst>
            <pc:docMk/>
            <pc:sldMasterMk cId="2168314545" sldId="2147483749"/>
            <pc:sldLayoutMk cId="1799370331" sldId="2147483748"/>
          </pc:sldLayoutMkLst>
        </pc:sldLayoutChg>
      </pc:sldMasterChg>
    </pc:docChg>
  </pc:docChgLst>
  <pc:docChgLst>
    <pc:chgData name="Agustin Erbin" userId="S::agustin.erbin@alumnos.frm.utn.edu.ar::504c3d67-bfb8-4fbc-a47b-c47e9a1df8d6" providerId="AD" clId="Web-{1F5C1070-F72C-F9E1-0814-11B927BF5347}"/>
    <pc:docChg chg="addSld delSld modSld sldOrd addMainMaster delMainMaster">
      <pc:chgData name="Agustin Erbin" userId="S::agustin.erbin@alumnos.frm.utn.edu.ar::504c3d67-bfb8-4fbc-a47b-c47e9a1df8d6" providerId="AD" clId="Web-{1F5C1070-F72C-F9E1-0814-11B927BF5347}" dt="2024-10-18T18:54:43.817" v="544" actId="1076"/>
      <pc:docMkLst>
        <pc:docMk/>
      </pc:docMkLst>
      <pc:sldChg chg="modSp mod modClrScheme chgLayout">
        <pc:chgData name="Agustin Erbin" userId="S::agustin.erbin@alumnos.frm.utn.edu.ar::504c3d67-bfb8-4fbc-a47b-c47e9a1df8d6" providerId="AD" clId="Web-{1F5C1070-F72C-F9E1-0814-11B927BF5347}" dt="2024-10-18T18:41:16.983" v="331" actId="20577"/>
        <pc:sldMkLst>
          <pc:docMk/>
          <pc:sldMk cId="3477103201" sldId="256"/>
        </pc:sldMkLst>
        <pc:spChg chg="mod ord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3477103201" sldId="256"/>
            <ac:spMk id="2" creationId="{9271543B-4203-AC41-CD0E-570A13519C68}"/>
          </ac:spMkLst>
        </pc:spChg>
        <pc:spChg chg="mod ord">
          <ac:chgData name="Agustin Erbin" userId="S::agustin.erbin@alumnos.frm.utn.edu.ar::504c3d67-bfb8-4fbc-a47b-c47e9a1df8d6" providerId="AD" clId="Web-{1F5C1070-F72C-F9E1-0814-11B927BF5347}" dt="2024-10-18T18:41:16.983" v="331" actId="20577"/>
          <ac:spMkLst>
            <pc:docMk/>
            <pc:sldMk cId="3477103201" sldId="256"/>
            <ac:spMk id="3" creationId="{1D20DAF3-C3FE-5B35-03B5-4DB19FBC7127}"/>
          </ac:spMkLst>
        </pc:spChg>
      </pc:sldChg>
      <pc:sldChg chg="addSp delSp modSp mod modClrScheme delDesignElem chgLayout">
        <pc:chgData name="Agustin Erbin" userId="S::agustin.erbin@alumnos.frm.utn.edu.ar::504c3d67-bfb8-4fbc-a47b-c47e9a1df8d6" providerId="AD" clId="Web-{1F5C1070-F72C-F9E1-0814-11B927BF5347}" dt="2024-10-18T18:38:14.994" v="229" actId="1076"/>
        <pc:sldMkLst>
          <pc:docMk/>
          <pc:sldMk cId="1338044972" sldId="257"/>
        </pc:sldMkLst>
        <pc:spChg chg="mod ord">
          <ac:chgData name="Agustin Erbin" userId="S::agustin.erbin@alumnos.frm.utn.edu.ar::504c3d67-bfb8-4fbc-a47b-c47e9a1df8d6" providerId="AD" clId="Web-{1F5C1070-F72C-F9E1-0814-11B927BF5347}" dt="2024-10-18T18:25:29.634" v="120"/>
          <ac:spMkLst>
            <pc:docMk/>
            <pc:sldMk cId="1338044972" sldId="257"/>
            <ac:spMk id="2" creationId="{2856B259-0650-BB25-0DF0-6BFC16099DA1}"/>
          </ac:spMkLst>
        </pc:spChg>
        <pc:spChg chg="add del">
          <ac:chgData name="Agustin Erbin" userId="S::agustin.erbin@alumnos.frm.utn.edu.ar::504c3d67-bfb8-4fbc-a47b-c47e9a1df8d6" providerId="AD" clId="Web-{1F5C1070-F72C-F9E1-0814-11B927BF5347}" dt="2024-10-18T18:25:29.618" v="119"/>
          <ac:spMkLst>
            <pc:docMk/>
            <pc:sldMk cId="1338044972" sldId="257"/>
            <ac:spMk id="7" creationId="{37C89E4B-3C9F-44B9-8B86-D9E3D112D8EC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1338044972" sldId="257"/>
            <ac:spMk id="8" creationId="{70DFC902-7D23-471A-B557-B6B6917D7A0D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1338044972" sldId="257"/>
            <ac:spMk id="10" creationId="{A55D5633-D557-4DCA-982C-FF36EB7A1C00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1338044972" sldId="257"/>
            <ac:spMk id="12" creationId="{450D3AD2-FA80-415F-A9CE-54D884561CD7}"/>
          </ac:spMkLst>
        </pc:spChg>
        <pc:spChg chg="add">
          <ac:chgData name="Agustin Erbin" userId="S::agustin.erbin@alumnos.frm.utn.edu.ar::504c3d67-bfb8-4fbc-a47b-c47e9a1df8d6" providerId="AD" clId="Web-{1F5C1070-F72C-F9E1-0814-11B927BF5347}" dt="2024-10-18T18:25:29.634" v="120"/>
          <ac:spMkLst>
            <pc:docMk/>
            <pc:sldMk cId="1338044972" sldId="257"/>
            <ac:spMk id="16" creationId="{2B97F24A-32CE-4C1C-A50D-3016B394DCFB}"/>
          </ac:spMkLst>
        </pc:spChg>
        <pc:spChg chg="add">
          <ac:chgData name="Agustin Erbin" userId="S::agustin.erbin@alumnos.frm.utn.edu.ar::504c3d67-bfb8-4fbc-a47b-c47e9a1df8d6" providerId="AD" clId="Web-{1F5C1070-F72C-F9E1-0814-11B927BF5347}" dt="2024-10-18T18:25:29.634" v="120"/>
          <ac:spMkLst>
            <pc:docMk/>
            <pc:sldMk cId="1338044972" sldId="257"/>
            <ac:spMk id="17" creationId="{CD8B4F24-440B-49E9-B85D-733523DC064B}"/>
          </ac:spMkLst>
        </pc:spChg>
        <pc:spChg chg="add mod">
          <ac:chgData name="Agustin Erbin" userId="S::agustin.erbin@alumnos.frm.utn.edu.ar::504c3d67-bfb8-4fbc-a47b-c47e9a1df8d6" providerId="AD" clId="Web-{1F5C1070-F72C-F9E1-0814-11B927BF5347}" dt="2024-10-18T18:35:53.350" v="215" actId="20577"/>
          <ac:spMkLst>
            <pc:docMk/>
            <pc:sldMk cId="1338044972" sldId="257"/>
            <ac:spMk id="18" creationId="{817C487F-4D55-6B39-E042-1F1AFCF5F0A8}"/>
          </ac:spMkLst>
        </pc:spChg>
        <pc:picChg chg="mod ord modCrop">
          <ac:chgData name="Agustin Erbin" userId="S::agustin.erbin@alumnos.frm.utn.edu.ar::504c3d67-bfb8-4fbc-a47b-c47e9a1df8d6" providerId="AD" clId="Web-{1F5C1070-F72C-F9E1-0814-11B927BF5347}" dt="2024-10-18T18:38:14.994" v="229" actId="1076"/>
          <ac:picMkLst>
            <pc:docMk/>
            <pc:sldMk cId="1338044972" sldId="257"/>
            <ac:picMk id="5" creationId="{140C67F9-A9D9-5F9B-7AB2-603A28A5F9E1}"/>
          </ac:picMkLst>
        </pc:picChg>
        <pc:cxnChg chg="add del">
          <ac:chgData name="Agustin Erbin" userId="S::agustin.erbin@alumnos.frm.utn.edu.ar::504c3d67-bfb8-4fbc-a47b-c47e9a1df8d6" providerId="AD" clId="Web-{1F5C1070-F72C-F9E1-0814-11B927BF5347}" dt="2024-10-18T18:25:29.618" v="119"/>
          <ac:cxnSpMkLst>
            <pc:docMk/>
            <pc:sldMk cId="1338044972" sldId="257"/>
            <ac:cxnSpMk id="9" creationId="{AA2EAA10-076F-46BD-8F0F-B9A2FB77A85C}"/>
          </ac:cxnSpMkLst>
        </pc:cxnChg>
        <pc:cxnChg chg="add del">
          <ac:chgData name="Agustin Erbin" userId="S::agustin.erbin@alumnos.frm.utn.edu.ar::504c3d67-bfb8-4fbc-a47b-c47e9a1df8d6" providerId="AD" clId="Web-{1F5C1070-F72C-F9E1-0814-11B927BF5347}" dt="2024-10-18T18:25:29.618" v="119"/>
          <ac:cxnSpMkLst>
            <pc:docMk/>
            <pc:sldMk cId="1338044972" sldId="257"/>
            <ac:cxnSpMk id="14" creationId="{D891E407-403B-4764-86C9-33A56D3BCAA3}"/>
          </ac:cxnSpMkLst>
        </pc:cxnChg>
      </pc:sldChg>
      <pc:sldChg chg="addSp delSp modSp mod modClrScheme delDesignElem chgLayout">
        <pc:chgData name="Agustin Erbin" userId="S::agustin.erbin@alumnos.frm.utn.edu.ar::504c3d67-bfb8-4fbc-a47b-c47e9a1df8d6" providerId="AD" clId="Web-{1F5C1070-F72C-F9E1-0814-11B927BF5347}" dt="2024-10-18T18:42:06.875" v="338" actId="1076"/>
        <pc:sldMkLst>
          <pc:docMk/>
          <pc:sldMk cId="569315062" sldId="258"/>
        </pc:sldMkLst>
        <pc:spChg chg="mod ord">
          <ac:chgData name="Agustin Erbin" userId="S::agustin.erbin@alumnos.frm.utn.edu.ar::504c3d67-bfb8-4fbc-a47b-c47e9a1df8d6" providerId="AD" clId="Web-{1F5C1070-F72C-F9E1-0814-11B927BF5347}" dt="2024-10-18T18:31:27.093" v="162" actId="20577"/>
          <ac:spMkLst>
            <pc:docMk/>
            <pc:sldMk cId="569315062" sldId="258"/>
            <ac:spMk id="2" creationId="{2660C4FB-D3B5-976E-8D45-02B048E2DA55}"/>
          </ac:spMkLst>
        </pc:spChg>
        <pc:spChg chg="add del mod">
          <ac:chgData name="Agustin Erbin" userId="S::agustin.erbin@alumnos.frm.utn.edu.ar::504c3d67-bfb8-4fbc-a47b-c47e9a1df8d6" providerId="AD" clId="Web-{1F5C1070-F72C-F9E1-0814-11B927BF5347}" dt="2024-10-18T18:29:57.482" v="142"/>
          <ac:spMkLst>
            <pc:docMk/>
            <pc:sldMk cId="569315062" sldId="258"/>
            <ac:spMk id="6" creationId="{1855401B-278F-878E-1349-B6779EFA5725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569315062" sldId="258"/>
            <ac:spMk id="7" creationId="{A4AC5506-6312-4701-8D3C-40187889A947}"/>
          </ac:spMkLst>
        </pc:spChg>
        <pc:spChg chg="add del mod">
          <ac:chgData name="Agustin Erbin" userId="S::agustin.erbin@alumnos.frm.utn.edu.ar::504c3d67-bfb8-4fbc-a47b-c47e9a1df8d6" providerId="AD" clId="Web-{1F5C1070-F72C-F9E1-0814-11B927BF5347}" dt="2024-10-18T18:31:07.796" v="158"/>
          <ac:spMkLst>
            <pc:docMk/>
            <pc:sldMk cId="569315062" sldId="258"/>
            <ac:spMk id="9" creationId="{D4BDCCBD-1474-8075-A2BE-B047C339E5AB}"/>
          </ac:spMkLst>
        </pc:spChg>
        <pc:spChg chg="add del mod">
          <ac:chgData name="Agustin Erbin" userId="S::agustin.erbin@alumnos.frm.utn.edu.ar::504c3d67-bfb8-4fbc-a47b-c47e9a1df8d6" providerId="AD" clId="Web-{1F5C1070-F72C-F9E1-0814-11B927BF5347}" dt="2024-10-18T18:41:49.812" v="333"/>
          <ac:spMkLst>
            <pc:docMk/>
            <pc:sldMk cId="569315062" sldId="258"/>
            <ac:spMk id="11" creationId="{A308D787-860C-64CF-A52D-FDFBD2613B5C}"/>
          </ac:spMkLst>
        </pc:spChg>
        <pc:picChg chg="add mod ord">
          <ac:chgData name="Agustin Erbin" userId="S::agustin.erbin@alumnos.frm.utn.edu.ar::504c3d67-bfb8-4fbc-a47b-c47e9a1df8d6" providerId="AD" clId="Web-{1F5C1070-F72C-F9E1-0814-11B927BF5347}" dt="2024-10-18T18:42:01.656" v="337" actId="1076"/>
          <ac:picMkLst>
            <pc:docMk/>
            <pc:sldMk cId="569315062" sldId="258"/>
            <ac:picMk id="3" creationId="{E4CF97D9-3CE2-13A3-832A-E4548C88A974}"/>
          </ac:picMkLst>
        </pc:picChg>
        <pc:picChg chg="del mod ord">
          <ac:chgData name="Agustin Erbin" userId="S::agustin.erbin@alumnos.frm.utn.edu.ar::504c3d67-bfb8-4fbc-a47b-c47e9a1df8d6" providerId="AD" clId="Web-{1F5C1070-F72C-F9E1-0814-11B927BF5347}" dt="2024-10-18T18:29:56.700" v="141"/>
          <ac:picMkLst>
            <pc:docMk/>
            <pc:sldMk cId="569315062" sldId="258"/>
            <ac:picMk id="5" creationId="{C73AFF8D-AAF9-F5C0-CD79-856EBFCB9712}"/>
          </ac:picMkLst>
        </pc:picChg>
        <pc:picChg chg="add del mod ord">
          <ac:chgData name="Agustin Erbin" userId="S::agustin.erbin@alumnos.frm.utn.edu.ar::504c3d67-bfb8-4fbc-a47b-c47e9a1df8d6" providerId="AD" clId="Web-{1F5C1070-F72C-F9E1-0814-11B927BF5347}" dt="2024-10-18T18:41:48.453" v="332"/>
          <ac:picMkLst>
            <pc:docMk/>
            <pc:sldMk cId="569315062" sldId="258"/>
            <ac:picMk id="8" creationId="{6F43A165-9BE4-DAD1-8D33-0DB990C8D5A8}"/>
          </ac:picMkLst>
        </pc:picChg>
        <pc:picChg chg="add mod ord">
          <ac:chgData name="Agustin Erbin" userId="S::agustin.erbin@alumnos.frm.utn.edu.ar::504c3d67-bfb8-4fbc-a47b-c47e9a1df8d6" providerId="AD" clId="Web-{1F5C1070-F72C-F9E1-0814-11B927BF5347}" dt="2024-10-18T18:42:06.875" v="338" actId="1076"/>
          <ac:picMkLst>
            <pc:docMk/>
            <pc:sldMk cId="569315062" sldId="258"/>
            <ac:picMk id="12" creationId="{0E2CF560-4EAE-4A03-50B1-D5F3D30AEA8B}"/>
          </ac:picMkLst>
        </pc:picChg>
      </pc:sldChg>
      <pc:sldChg chg="addSp delSp modSp mod modClrScheme chgLayout">
        <pc:chgData name="Agustin Erbin" userId="S::agustin.erbin@alumnos.frm.utn.edu.ar::504c3d67-bfb8-4fbc-a47b-c47e9a1df8d6" providerId="AD" clId="Web-{1F5C1070-F72C-F9E1-0814-11B927BF5347}" dt="2024-10-18T18:24:50.258" v="113"/>
        <pc:sldMkLst>
          <pc:docMk/>
          <pc:sldMk cId="171626222" sldId="259"/>
        </pc:sldMkLst>
        <pc:spChg chg="del">
          <ac:chgData name="Agustin Erbin" userId="S::agustin.erbin@alumnos.frm.utn.edu.ar::504c3d67-bfb8-4fbc-a47b-c47e9a1df8d6" providerId="AD" clId="Web-{1F5C1070-F72C-F9E1-0814-11B927BF5347}" dt="2024-10-18T18:22:54.286" v="102"/>
          <ac:spMkLst>
            <pc:docMk/>
            <pc:sldMk cId="171626222" sldId="259"/>
            <ac:spMk id="2" creationId="{57F9A3F3-1563-F8F8-FAED-95A8F004EB0B}"/>
          </ac:spMkLst>
        </pc:spChg>
        <pc:spChg chg="add del mod">
          <ac:chgData name="Agustin Erbin" userId="S::agustin.erbin@alumnos.frm.utn.edu.ar::504c3d67-bfb8-4fbc-a47b-c47e9a1df8d6" providerId="AD" clId="Web-{1F5C1070-F72C-F9E1-0814-11B927BF5347}" dt="2024-10-18T18:22:34.488" v="97"/>
          <ac:spMkLst>
            <pc:docMk/>
            <pc:sldMk cId="171626222" sldId="259"/>
            <ac:spMk id="4" creationId="{15BE4382-A514-38C6-B9EA-C0F5CFDD727E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2:54.286" v="102"/>
          <ac:spMkLst>
            <pc:docMk/>
            <pc:sldMk cId="171626222" sldId="259"/>
            <ac:spMk id="33" creationId="{70DFC902-7D23-471A-B557-B6B6917D7A0D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2:54.286" v="102"/>
          <ac:spMkLst>
            <pc:docMk/>
            <pc:sldMk cId="171626222" sldId="259"/>
            <ac:spMk id="34" creationId="{A55D5633-D557-4DCA-982C-FF36EB7A1C00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2:54.286" v="102"/>
          <ac:spMkLst>
            <pc:docMk/>
            <pc:sldMk cId="171626222" sldId="259"/>
            <ac:spMk id="35" creationId="{450D3AD2-FA80-415F-A9CE-54D884561CD7}"/>
          </ac:spMkLst>
        </pc:spChg>
        <pc:picChg chg="add mod ord">
          <ac:chgData name="Agustin Erbin" userId="S::agustin.erbin@alumnos.frm.utn.edu.ar::504c3d67-bfb8-4fbc-a47b-c47e9a1df8d6" providerId="AD" clId="Web-{1F5C1070-F72C-F9E1-0814-11B927BF5347}" dt="2024-10-18T18:24:50.258" v="113"/>
          <ac:picMkLst>
            <pc:docMk/>
            <pc:sldMk cId="171626222" sldId="259"/>
            <ac:picMk id="5" creationId="{A9C3A237-7EB4-6817-F543-4F6D61594763}"/>
          </ac:picMkLst>
        </pc:picChg>
        <pc:picChg chg="del">
          <ac:chgData name="Agustin Erbin" userId="S::agustin.erbin@alumnos.frm.utn.edu.ar::504c3d67-bfb8-4fbc-a47b-c47e9a1df8d6" providerId="AD" clId="Web-{1F5C1070-F72C-F9E1-0814-11B927BF5347}" dt="2024-10-18T18:22:32.317" v="96"/>
          <ac:picMkLst>
            <pc:docMk/>
            <pc:sldMk cId="171626222" sldId="259"/>
            <ac:picMk id="7" creationId="{8649479A-E67F-345C-AAF4-FD8F1CD88EF6}"/>
          </ac:picMkLst>
        </pc:picChg>
      </pc:sldChg>
      <pc:sldChg chg="addSp delSp modSp mod modClrScheme delDesignElem chgLayout">
        <pc:chgData name="Agustin Erbin" userId="S::agustin.erbin@alumnos.frm.utn.edu.ar::504c3d67-bfb8-4fbc-a47b-c47e9a1df8d6" providerId="AD" clId="Web-{1F5C1070-F72C-F9E1-0814-11B927BF5347}" dt="2024-10-18T18:28:21.073" v="139" actId="20577"/>
        <pc:sldMkLst>
          <pc:docMk/>
          <pc:sldMk cId="2093834703" sldId="260"/>
        </pc:sldMkLst>
        <pc:spChg chg="add del mod">
          <ac:chgData name="Agustin Erbin" userId="S::agustin.erbin@alumnos.frm.utn.edu.ar::504c3d67-bfb8-4fbc-a47b-c47e9a1df8d6" providerId="AD" clId="Web-{1F5C1070-F72C-F9E1-0814-11B927BF5347}" dt="2024-10-18T18:26:46.136" v="124"/>
          <ac:spMkLst>
            <pc:docMk/>
            <pc:sldMk cId="2093834703" sldId="260"/>
            <ac:spMk id="3" creationId="{C66BD1A4-C6D5-3154-3B10-6A934A357446}"/>
          </ac:spMkLst>
        </pc:spChg>
        <pc:spChg chg="add mod">
          <ac:chgData name="Agustin Erbin" userId="S::agustin.erbin@alumnos.frm.utn.edu.ar::504c3d67-bfb8-4fbc-a47b-c47e9a1df8d6" providerId="AD" clId="Web-{1F5C1070-F72C-F9E1-0814-11B927BF5347}" dt="2024-10-18T18:28:21.073" v="139" actId="20577"/>
          <ac:spMkLst>
            <pc:docMk/>
            <pc:sldMk cId="2093834703" sldId="260"/>
            <ac:spMk id="6" creationId="{94E3454F-2366-5CB9-D9C5-E5C4302C97A4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2093834703" sldId="260"/>
            <ac:spMk id="10" creationId="{42A4FC2C-047E-45A5-965D-8E1E3BF09BC6}"/>
          </ac:spMkLst>
        </pc:spChg>
        <pc:picChg chg="add mod ord">
          <ac:chgData name="Agustin Erbin" userId="S::agustin.erbin@alumnos.frm.utn.edu.ar::504c3d67-bfb8-4fbc-a47b-c47e9a1df8d6" providerId="AD" clId="Web-{1F5C1070-F72C-F9E1-0814-11B927BF5347}" dt="2024-10-18T18:26:55.339" v="127" actId="1076"/>
          <ac:picMkLst>
            <pc:docMk/>
            <pc:sldMk cId="2093834703" sldId="260"/>
            <ac:picMk id="4" creationId="{98E543E3-E57E-AB95-C7D8-C2D549E93E2F}"/>
          </ac:picMkLst>
        </pc:picChg>
        <pc:picChg chg="del mod ord">
          <ac:chgData name="Agustin Erbin" userId="S::agustin.erbin@alumnos.frm.utn.edu.ar::504c3d67-bfb8-4fbc-a47b-c47e9a1df8d6" providerId="AD" clId="Web-{1F5C1070-F72C-F9E1-0814-11B927BF5347}" dt="2024-10-18T18:26:43.776" v="123"/>
          <ac:picMkLst>
            <pc:docMk/>
            <pc:sldMk cId="2093834703" sldId="260"/>
            <ac:picMk id="5" creationId="{DD28894D-59EC-1644-0483-B62414771BEA}"/>
          </ac:picMkLst>
        </pc:picChg>
      </pc:sldChg>
      <pc:sldChg chg="delSp modSp mod modClrScheme delDesignElem chgLayout">
        <pc:chgData name="Agustin Erbin" userId="S::agustin.erbin@alumnos.frm.utn.edu.ar::504c3d67-bfb8-4fbc-a47b-c47e9a1df8d6" providerId="AD" clId="Web-{1F5C1070-F72C-F9E1-0814-11B927BF5347}" dt="2024-10-18T18:24:50.258" v="113"/>
        <pc:sldMkLst>
          <pc:docMk/>
          <pc:sldMk cId="1983611641" sldId="261"/>
        </pc:sldMkLst>
        <pc:spChg chg="mod ord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1983611641" sldId="261"/>
            <ac:spMk id="2" creationId="{70FA5442-B122-C95C-4B9A-0C4B28A59921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1983611641" sldId="261"/>
            <ac:spMk id="25" creationId="{BACC6370-2D7E-4714-9D71-7542949D7D5D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1983611641" sldId="261"/>
            <ac:spMk id="26" creationId="{F68B3F68-107C-434F-AA38-110D5EA91B85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1983611641" sldId="261"/>
            <ac:spMk id="27" creationId="{AAD0DBB9-1A4B-4391-81D4-CB19F9AB918A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1983611641" sldId="261"/>
            <ac:spMk id="28" creationId="{063BBA22-50EA-4C4D-BE05-F1CE4E63AA56}"/>
          </ac:spMkLst>
        </pc:spChg>
        <pc:graphicFrameChg chg="mod ord">
          <ac:chgData name="Agustin Erbin" userId="S::agustin.erbin@alumnos.frm.utn.edu.ar::504c3d67-bfb8-4fbc-a47b-c47e9a1df8d6" providerId="AD" clId="Web-{1F5C1070-F72C-F9E1-0814-11B927BF5347}" dt="2024-10-18T18:24:50.258" v="113"/>
          <ac:graphicFrameMkLst>
            <pc:docMk/>
            <pc:sldMk cId="1983611641" sldId="261"/>
            <ac:graphicFrameMk id="29" creationId="{2E7AC9CB-651B-1AA7-AA86-D91E9F2B04AF}"/>
          </ac:graphicFrameMkLst>
        </pc:graphicFrameChg>
      </pc:sldChg>
      <pc:sldChg chg="delSp modSp mod modClrScheme delDesignElem chgLayout">
        <pc:chgData name="Agustin Erbin" userId="S::agustin.erbin@alumnos.frm.utn.edu.ar::504c3d67-bfb8-4fbc-a47b-c47e9a1df8d6" providerId="AD" clId="Web-{1F5C1070-F72C-F9E1-0814-11B927BF5347}" dt="2024-10-18T18:24:50.258" v="113"/>
        <pc:sldMkLst>
          <pc:docMk/>
          <pc:sldMk cId="2257438273" sldId="262"/>
        </pc:sldMkLst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2257438273" sldId="262"/>
            <ac:spMk id="23" creationId="{AB8C311F-7253-4AED-9701-7FC0708C41C7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2257438273" sldId="262"/>
            <ac:spMk id="24" creationId="{E2384209-CB15-4CDF-9D31-C44FD9A3F20D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2257438273" sldId="262"/>
            <ac:spMk id="25" creationId="{2633B3B5-CC90-43F0-8714-D31D1F3F0209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2257438273" sldId="262"/>
            <ac:spMk id="26" creationId="{A8D57A06-A426-446D-B02C-A2DC6B62E45E}"/>
          </ac:spMkLst>
        </pc:spChg>
        <pc:picChg chg="mod ord">
          <ac:chgData name="Agustin Erbin" userId="S::agustin.erbin@alumnos.frm.utn.edu.ar::504c3d67-bfb8-4fbc-a47b-c47e9a1df8d6" providerId="AD" clId="Web-{1F5C1070-F72C-F9E1-0814-11B927BF5347}" dt="2024-10-18T18:24:50.258" v="113"/>
          <ac:picMkLst>
            <pc:docMk/>
            <pc:sldMk cId="2257438273" sldId="262"/>
            <ac:picMk id="5" creationId="{0C97BDA9-7631-68DF-9B2D-9632F6E22CB0}"/>
          </ac:picMkLst>
        </pc:picChg>
      </pc:sldChg>
      <pc:sldChg chg="delSp modSp mod modClrScheme delDesignElem chgLayout">
        <pc:chgData name="Agustin Erbin" userId="S::agustin.erbin@alumnos.frm.utn.edu.ar::504c3d67-bfb8-4fbc-a47b-c47e9a1df8d6" providerId="AD" clId="Web-{1F5C1070-F72C-F9E1-0814-11B927BF5347}" dt="2024-10-18T18:25:44.118" v="121" actId="1076"/>
        <pc:sldMkLst>
          <pc:docMk/>
          <pc:sldMk cId="4162719844" sldId="263"/>
        </pc:sldMkLst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4162719844" sldId="263"/>
            <ac:spMk id="10" creationId="{AB8C311F-7253-4AED-9701-7FC0708C41C7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4162719844" sldId="263"/>
            <ac:spMk id="12" creationId="{E2384209-CB15-4CDF-9D31-C44FD9A3F20D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4162719844" sldId="263"/>
            <ac:spMk id="14" creationId="{2633B3B5-CC90-43F0-8714-D31D1F3F0209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4162719844" sldId="263"/>
            <ac:spMk id="16" creationId="{A8D57A06-A426-446D-B02C-A2DC6B62E45E}"/>
          </ac:spMkLst>
        </pc:spChg>
        <pc:picChg chg="mod ord">
          <ac:chgData name="Agustin Erbin" userId="S::agustin.erbin@alumnos.frm.utn.edu.ar::504c3d67-bfb8-4fbc-a47b-c47e9a1df8d6" providerId="AD" clId="Web-{1F5C1070-F72C-F9E1-0814-11B927BF5347}" dt="2024-10-18T18:25:44.118" v="121" actId="1076"/>
          <ac:picMkLst>
            <pc:docMk/>
            <pc:sldMk cId="4162719844" sldId="263"/>
            <ac:picMk id="5" creationId="{DB918450-27C0-EFCF-D4C6-D10C0E08A4F4}"/>
          </ac:picMkLst>
        </pc:picChg>
      </pc:sldChg>
      <pc:sldChg chg="modSp new del">
        <pc:chgData name="Agustin Erbin" userId="S::agustin.erbin@alumnos.frm.utn.edu.ar::504c3d67-bfb8-4fbc-a47b-c47e9a1df8d6" providerId="AD" clId="Web-{1F5C1070-F72C-F9E1-0814-11B927BF5347}" dt="2024-10-18T18:33:10.455" v="188"/>
        <pc:sldMkLst>
          <pc:docMk/>
          <pc:sldMk cId="1197440831" sldId="264"/>
        </pc:sldMkLst>
        <pc:spChg chg="mod">
          <ac:chgData name="Agustin Erbin" userId="S::agustin.erbin@alumnos.frm.utn.edu.ar::504c3d67-bfb8-4fbc-a47b-c47e9a1df8d6" providerId="AD" clId="Web-{1F5C1070-F72C-F9E1-0814-11B927BF5347}" dt="2024-10-18T18:33:05.736" v="187" actId="20577"/>
          <ac:spMkLst>
            <pc:docMk/>
            <pc:sldMk cId="1197440831" sldId="264"/>
            <ac:spMk id="2" creationId="{AA77C6B2-3425-227D-5312-9DEE33556F81}"/>
          </ac:spMkLst>
        </pc:spChg>
      </pc:sldChg>
      <pc:sldChg chg="addSp delSp modSp new mod ord setBg modClrScheme chgLayout">
        <pc:chgData name="Agustin Erbin" userId="S::agustin.erbin@alumnos.frm.utn.edu.ar::504c3d67-bfb8-4fbc-a47b-c47e9a1df8d6" providerId="AD" clId="Web-{1F5C1070-F72C-F9E1-0814-11B927BF5347}" dt="2024-10-18T18:37:58.525" v="224"/>
        <pc:sldMkLst>
          <pc:docMk/>
          <pc:sldMk cId="2065937329" sldId="264"/>
        </pc:sldMkLst>
        <pc:spChg chg="mod ord">
          <ac:chgData name="Agustin Erbin" userId="S::agustin.erbin@alumnos.frm.utn.edu.ar::504c3d67-bfb8-4fbc-a47b-c47e9a1df8d6" providerId="AD" clId="Web-{1F5C1070-F72C-F9E1-0814-11B927BF5347}" dt="2024-10-18T18:34:00.722" v="204"/>
          <ac:spMkLst>
            <pc:docMk/>
            <pc:sldMk cId="2065937329" sldId="264"/>
            <ac:spMk id="2" creationId="{27A51D4C-FFA0-5CA8-E498-B645D2F24EF0}"/>
          </ac:spMkLst>
        </pc:spChg>
        <pc:spChg chg="del">
          <ac:chgData name="Agustin Erbin" userId="S::agustin.erbin@alumnos.frm.utn.edu.ar::504c3d67-bfb8-4fbc-a47b-c47e9a1df8d6" providerId="AD" clId="Web-{1F5C1070-F72C-F9E1-0814-11B927BF5347}" dt="2024-10-18T18:33:51.691" v="203"/>
          <ac:spMkLst>
            <pc:docMk/>
            <pc:sldMk cId="2065937329" sldId="264"/>
            <ac:spMk id="3" creationId="{AC653785-1383-8064-10C1-1A95AC4EA4D0}"/>
          </ac:spMkLst>
        </pc:spChg>
        <pc:spChg chg="add">
          <ac:chgData name="Agustin Erbin" userId="S::agustin.erbin@alumnos.frm.utn.edu.ar::504c3d67-bfb8-4fbc-a47b-c47e9a1df8d6" providerId="AD" clId="Web-{1F5C1070-F72C-F9E1-0814-11B927BF5347}" dt="2024-10-18T18:34:00.722" v="204"/>
          <ac:spMkLst>
            <pc:docMk/>
            <pc:sldMk cId="2065937329" sldId="264"/>
            <ac:spMk id="8" creationId="{8870DEF6-46A2-D4F8-8BE6-91165D93ECC4}"/>
          </ac:spMkLst>
        </pc:spChg>
        <pc:picChg chg="add">
          <ac:chgData name="Agustin Erbin" userId="S::agustin.erbin@alumnos.frm.utn.edu.ar::504c3d67-bfb8-4fbc-a47b-c47e9a1df8d6" providerId="AD" clId="Web-{1F5C1070-F72C-F9E1-0814-11B927BF5347}" dt="2024-10-18T18:34:00.722" v="204"/>
          <ac:picMkLst>
            <pc:docMk/>
            <pc:sldMk cId="2065937329" sldId="264"/>
            <ac:picMk id="4" creationId="{FCFB5673-E9C9-6659-291C-0EE674D21AA2}"/>
          </ac:picMkLst>
        </pc:picChg>
        <pc:cxnChg chg="add">
          <ac:chgData name="Agustin Erbin" userId="S::agustin.erbin@alumnos.frm.utn.edu.ar::504c3d67-bfb8-4fbc-a47b-c47e9a1df8d6" providerId="AD" clId="Web-{1F5C1070-F72C-F9E1-0814-11B927BF5347}" dt="2024-10-18T18:34:00.722" v="204"/>
          <ac:cxnSpMkLst>
            <pc:docMk/>
            <pc:sldMk cId="2065937329" sldId="264"/>
            <ac:cxnSpMk id="10" creationId="{522632D6-DED9-FDEC-FD9F-09FF0A4544CC}"/>
          </ac:cxnSpMkLst>
        </pc:cxnChg>
      </pc:sldChg>
      <pc:sldChg chg="modSp new del mod ord modClrScheme chgLayout">
        <pc:chgData name="Agustin Erbin" userId="S::agustin.erbin@alumnos.frm.utn.edu.ar::504c3d67-bfb8-4fbc-a47b-c47e9a1df8d6" providerId="AD" clId="Web-{1F5C1070-F72C-F9E1-0814-11B927BF5347}" dt="2024-10-18T18:26:14.978" v="122"/>
        <pc:sldMkLst>
          <pc:docMk/>
          <pc:sldMk cId="2828778188" sldId="264"/>
        </pc:sldMkLst>
        <pc:spChg chg="mod ord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2828778188" sldId="264"/>
            <ac:spMk id="2" creationId="{392DDBEA-9394-8284-4C1E-61CE6B0CF8EE}"/>
          </ac:spMkLst>
        </pc:spChg>
        <pc:spChg chg="mod ord">
          <ac:chgData name="Agustin Erbin" userId="S::agustin.erbin@alumnos.frm.utn.edu.ar::504c3d67-bfb8-4fbc-a47b-c47e9a1df8d6" providerId="AD" clId="Web-{1F5C1070-F72C-F9E1-0814-11B927BF5347}" dt="2024-10-18T18:24:50.258" v="113"/>
          <ac:spMkLst>
            <pc:docMk/>
            <pc:sldMk cId="2828778188" sldId="264"/>
            <ac:spMk id="3" creationId="{DEC1E467-313D-E3AA-DC55-64A3E7999B48}"/>
          </ac:spMkLst>
        </pc:spChg>
      </pc:sldChg>
      <pc:sldChg chg="addSp delSp modSp new">
        <pc:chgData name="Agustin Erbin" userId="S::agustin.erbin@alumnos.frm.utn.edu.ar::504c3d67-bfb8-4fbc-a47b-c47e9a1df8d6" providerId="AD" clId="Web-{1F5C1070-F72C-F9E1-0814-11B927BF5347}" dt="2024-10-18T18:50:12.825" v="513" actId="1076"/>
        <pc:sldMkLst>
          <pc:docMk/>
          <pc:sldMk cId="66270637" sldId="265"/>
        </pc:sldMkLst>
        <pc:spChg chg="mod">
          <ac:chgData name="Agustin Erbin" userId="S::agustin.erbin@alumnos.frm.utn.edu.ar::504c3d67-bfb8-4fbc-a47b-c47e9a1df8d6" providerId="AD" clId="Web-{1F5C1070-F72C-F9E1-0814-11B927BF5347}" dt="2024-10-18T18:43:45.597" v="367" actId="20577"/>
          <ac:spMkLst>
            <pc:docMk/>
            <pc:sldMk cId="66270637" sldId="265"/>
            <ac:spMk id="2" creationId="{BF528F00-DB48-ED03-8AB0-3378C0FF15FE}"/>
          </ac:spMkLst>
        </pc:spChg>
        <pc:spChg chg="mod">
          <ac:chgData name="Agustin Erbin" userId="S::agustin.erbin@alumnos.frm.utn.edu.ar::504c3d67-bfb8-4fbc-a47b-c47e9a1df8d6" providerId="AD" clId="Web-{1F5C1070-F72C-F9E1-0814-11B927BF5347}" dt="2024-10-18T18:46:38.492" v="433" actId="14100"/>
          <ac:spMkLst>
            <pc:docMk/>
            <pc:sldMk cId="66270637" sldId="265"/>
            <ac:spMk id="3" creationId="{B77ADA40-0E54-21CE-84A4-275CFA5C7225}"/>
          </ac:spMkLst>
        </pc:spChg>
        <pc:spChg chg="add del">
          <ac:chgData name="Agustin Erbin" userId="S::agustin.erbin@alumnos.frm.utn.edu.ar::504c3d67-bfb8-4fbc-a47b-c47e9a1df8d6" providerId="AD" clId="Web-{1F5C1070-F72C-F9E1-0814-11B927BF5347}" dt="2024-10-18T18:44:40.129" v="391"/>
          <ac:spMkLst>
            <pc:docMk/>
            <pc:sldMk cId="66270637" sldId="265"/>
            <ac:spMk id="4" creationId="{BD6E7A7C-A883-EAA3-63F0-F89A9C3398A4}"/>
          </ac:spMkLst>
        </pc:spChg>
        <pc:spChg chg="add del mod">
          <ac:chgData name="Agustin Erbin" userId="S::agustin.erbin@alumnos.frm.utn.edu.ar::504c3d67-bfb8-4fbc-a47b-c47e9a1df8d6" providerId="AD" clId="Web-{1F5C1070-F72C-F9E1-0814-11B927BF5347}" dt="2024-10-18T18:49:42.215" v="507"/>
          <ac:spMkLst>
            <pc:docMk/>
            <pc:sldMk cId="66270637" sldId="265"/>
            <ac:spMk id="5" creationId="{E4BAB047-AF31-100D-0D23-42DBC9CC6886}"/>
          </ac:spMkLst>
        </pc:spChg>
        <pc:spChg chg="add del">
          <ac:chgData name="Agustin Erbin" userId="S::agustin.erbin@alumnos.frm.utn.edu.ar::504c3d67-bfb8-4fbc-a47b-c47e9a1df8d6" providerId="AD" clId="Web-{1F5C1070-F72C-F9E1-0814-11B927BF5347}" dt="2024-10-18T18:46:19.116" v="427"/>
          <ac:spMkLst>
            <pc:docMk/>
            <pc:sldMk cId="66270637" sldId="265"/>
            <ac:spMk id="6" creationId="{175DC64F-4398-120A-E99A-5E4B528D3DA0}"/>
          </ac:spMkLst>
        </pc:spChg>
        <pc:spChg chg="add del">
          <ac:chgData name="Agustin Erbin" userId="S::agustin.erbin@alumnos.frm.utn.edu.ar::504c3d67-bfb8-4fbc-a47b-c47e9a1df8d6" providerId="AD" clId="Web-{1F5C1070-F72C-F9E1-0814-11B927BF5347}" dt="2024-10-18T18:46:32.679" v="432"/>
          <ac:spMkLst>
            <pc:docMk/>
            <pc:sldMk cId="66270637" sldId="265"/>
            <ac:spMk id="7" creationId="{2B1A28DC-DA37-3F4F-CD5E-0FA8EF251421}"/>
          </ac:spMkLst>
        </pc:spChg>
        <pc:spChg chg="add mod">
          <ac:chgData name="Agustin Erbin" userId="S::agustin.erbin@alumnos.frm.utn.edu.ar::504c3d67-bfb8-4fbc-a47b-c47e9a1df8d6" providerId="AD" clId="Web-{1F5C1070-F72C-F9E1-0814-11B927BF5347}" dt="2024-10-18T18:50:12.825" v="513" actId="1076"/>
          <ac:spMkLst>
            <pc:docMk/>
            <pc:sldMk cId="66270637" sldId="265"/>
            <ac:spMk id="8" creationId="{28FDA581-AEAB-B64B-DFC6-16D2C1637B8D}"/>
          </ac:spMkLst>
        </pc:spChg>
      </pc:sldChg>
      <pc:sldChg chg="modSp new">
        <pc:chgData name="Agustin Erbin" userId="S::agustin.erbin@alumnos.frm.utn.edu.ar::504c3d67-bfb8-4fbc-a47b-c47e9a1df8d6" providerId="AD" clId="Web-{1F5C1070-F72C-F9E1-0814-11B927BF5347}" dt="2024-10-18T18:54:43.817" v="544" actId="1076"/>
        <pc:sldMkLst>
          <pc:docMk/>
          <pc:sldMk cId="696893089" sldId="266"/>
        </pc:sldMkLst>
        <pc:spChg chg="mod">
          <ac:chgData name="Agustin Erbin" userId="S::agustin.erbin@alumnos.frm.utn.edu.ar::504c3d67-bfb8-4fbc-a47b-c47e9a1df8d6" providerId="AD" clId="Web-{1F5C1070-F72C-F9E1-0814-11B927BF5347}" dt="2024-10-18T18:54:43.817" v="544" actId="1076"/>
          <ac:spMkLst>
            <pc:docMk/>
            <pc:sldMk cId="696893089" sldId="266"/>
            <ac:spMk id="2" creationId="{7127C545-CC84-3E40-8C01-B05E502AF05E}"/>
          </ac:spMkLst>
        </pc:spChg>
      </pc:sldChg>
      <pc:sldMasterChg chg="del delSldLayout">
        <pc:chgData name="Agustin Erbin" userId="S::agustin.erbin@alumnos.frm.utn.edu.ar::504c3d67-bfb8-4fbc-a47b-c47e9a1df8d6" providerId="AD" clId="Web-{1F5C1070-F72C-F9E1-0814-11B927BF5347}" dt="2024-10-18T18:24:50.258" v="113"/>
        <pc:sldMasterMkLst>
          <pc:docMk/>
          <pc:sldMasterMk cId="509729842" sldId="2147483737"/>
        </pc:sldMasterMkLst>
        <pc:sldLayoutChg chg="del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509729842" sldId="2147483737"/>
            <pc:sldLayoutMk cId="2193057258" sldId="2147483738"/>
          </pc:sldLayoutMkLst>
        </pc:sldLayoutChg>
        <pc:sldLayoutChg chg="del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509729842" sldId="2147483737"/>
            <pc:sldLayoutMk cId="1561928654" sldId="2147483739"/>
          </pc:sldLayoutMkLst>
        </pc:sldLayoutChg>
        <pc:sldLayoutChg chg="del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509729842" sldId="2147483737"/>
            <pc:sldLayoutMk cId="2001169569" sldId="2147483740"/>
          </pc:sldLayoutMkLst>
        </pc:sldLayoutChg>
        <pc:sldLayoutChg chg="del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509729842" sldId="2147483737"/>
            <pc:sldLayoutMk cId="2566988785" sldId="2147483741"/>
          </pc:sldLayoutMkLst>
        </pc:sldLayoutChg>
        <pc:sldLayoutChg chg="del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509729842" sldId="2147483737"/>
            <pc:sldLayoutMk cId="4017916384" sldId="2147483742"/>
          </pc:sldLayoutMkLst>
        </pc:sldLayoutChg>
        <pc:sldLayoutChg chg="del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509729842" sldId="2147483737"/>
            <pc:sldLayoutMk cId="3629575432" sldId="2147483743"/>
          </pc:sldLayoutMkLst>
        </pc:sldLayoutChg>
        <pc:sldLayoutChg chg="del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509729842" sldId="2147483737"/>
            <pc:sldLayoutMk cId="1259929139" sldId="2147483744"/>
          </pc:sldLayoutMkLst>
        </pc:sldLayoutChg>
        <pc:sldLayoutChg chg="del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509729842" sldId="2147483737"/>
            <pc:sldLayoutMk cId="1317261659" sldId="2147483745"/>
          </pc:sldLayoutMkLst>
        </pc:sldLayoutChg>
        <pc:sldLayoutChg chg="del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509729842" sldId="2147483737"/>
            <pc:sldLayoutMk cId="1601716212" sldId="2147483746"/>
          </pc:sldLayoutMkLst>
        </pc:sldLayoutChg>
        <pc:sldLayoutChg chg="del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509729842" sldId="2147483737"/>
            <pc:sldLayoutMk cId="2509504522" sldId="2147483747"/>
          </pc:sldLayoutMkLst>
        </pc:sldLayoutChg>
        <pc:sldLayoutChg chg="del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509729842" sldId="2147483737"/>
            <pc:sldLayoutMk cId="295259565" sldId="2147483748"/>
          </pc:sldLayoutMkLst>
        </pc:sldLayoutChg>
      </pc:sldMasterChg>
      <pc:sldMasterChg chg="add addSldLayout modSldLayout">
        <pc:chgData name="Agustin Erbin" userId="S::agustin.erbin@alumnos.frm.utn.edu.ar::504c3d67-bfb8-4fbc-a47b-c47e9a1df8d6" providerId="AD" clId="Web-{1F5C1070-F72C-F9E1-0814-11B927BF5347}" dt="2024-10-18T18:24:50.258" v="113"/>
        <pc:sldMasterMkLst>
          <pc:docMk/>
          <pc:sldMasterMk cId="2668581618" sldId="2147483749"/>
        </pc:sldMasterMkLst>
        <pc:sldLayoutChg chg="add mod replId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2668581618" sldId="2147483749"/>
            <pc:sldLayoutMk cId="3464196404" sldId="2147483750"/>
          </pc:sldLayoutMkLst>
        </pc:sldLayoutChg>
        <pc:sldLayoutChg chg="add mod replId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2668581618" sldId="2147483749"/>
            <pc:sldLayoutMk cId="3296070789" sldId="2147483751"/>
          </pc:sldLayoutMkLst>
        </pc:sldLayoutChg>
        <pc:sldLayoutChg chg="add mod replId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2668581618" sldId="2147483749"/>
            <pc:sldLayoutMk cId="2009556346" sldId="2147483752"/>
          </pc:sldLayoutMkLst>
        </pc:sldLayoutChg>
        <pc:sldLayoutChg chg="add mod replId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2668581618" sldId="2147483749"/>
            <pc:sldLayoutMk cId="274089206" sldId="2147483753"/>
          </pc:sldLayoutMkLst>
        </pc:sldLayoutChg>
        <pc:sldLayoutChg chg="add mod replId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2668581618" sldId="2147483749"/>
            <pc:sldLayoutMk cId="2181080207" sldId="2147483754"/>
          </pc:sldLayoutMkLst>
        </pc:sldLayoutChg>
        <pc:sldLayoutChg chg="add mod replId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2668581618" sldId="2147483749"/>
            <pc:sldLayoutMk cId="1483483097" sldId="2147483755"/>
          </pc:sldLayoutMkLst>
        </pc:sldLayoutChg>
        <pc:sldLayoutChg chg="add mod replId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2668581618" sldId="2147483749"/>
            <pc:sldLayoutMk cId="550206040" sldId="2147483756"/>
          </pc:sldLayoutMkLst>
        </pc:sldLayoutChg>
        <pc:sldLayoutChg chg="add mod replId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2668581618" sldId="2147483749"/>
            <pc:sldLayoutMk cId="2221227017" sldId="2147483757"/>
          </pc:sldLayoutMkLst>
        </pc:sldLayoutChg>
        <pc:sldLayoutChg chg="add mod replId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2668581618" sldId="2147483749"/>
            <pc:sldLayoutMk cId="2921144131" sldId="2147483758"/>
          </pc:sldLayoutMkLst>
        </pc:sldLayoutChg>
        <pc:sldLayoutChg chg="add mod replId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2668581618" sldId="2147483749"/>
            <pc:sldLayoutMk cId="629539298" sldId="2147483759"/>
          </pc:sldLayoutMkLst>
        </pc:sldLayoutChg>
        <pc:sldLayoutChg chg="add mod replId">
          <pc:chgData name="Agustin Erbin" userId="S::agustin.erbin@alumnos.frm.utn.edu.ar::504c3d67-bfb8-4fbc-a47b-c47e9a1df8d6" providerId="AD" clId="Web-{1F5C1070-F72C-F9E1-0814-11B927BF5347}" dt="2024-10-18T18:24:50.258" v="113"/>
          <pc:sldLayoutMkLst>
            <pc:docMk/>
            <pc:sldMasterMk cId="2668581618" sldId="2147483749"/>
            <pc:sldLayoutMk cId="2373282141" sldId="2147483760"/>
          </pc:sldLayoutMkLst>
        </pc:sldLayoutChg>
      </pc:sldMasterChg>
    </pc:docChg>
  </pc:docChgLst>
  <pc:docChgLst>
    <pc:chgData name="Usuario invitado" userId="S::urn:spo:anon#8d24613700b2b8130251cd0c75b2052631c2218385490795a447200aadd9c0bc::" providerId="AD" clId="Web-{D736047C-AC78-0CBF-C630-0494C4F4C9C0}"/>
    <pc:docChg chg="addSld delSld modSld sldOrd">
      <pc:chgData name="Usuario invitado" userId="S::urn:spo:anon#8d24613700b2b8130251cd0c75b2052631c2218385490795a447200aadd9c0bc::" providerId="AD" clId="Web-{D736047C-AC78-0CBF-C630-0494C4F4C9C0}" dt="2024-10-18T19:21:14.463" v="71" actId="20577"/>
      <pc:docMkLst>
        <pc:docMk/>
      </pc:docMkLst>
      <pc:sldChg chg="addSp delSp modSp del">
        <pc:chgData name="Usuario invitado" userId="S::urn:spo:anon#8d24613700b2b8130251cd0c75b2052631c2218385490795a447200aadd9c0bc::" providerId="AD" clId="Web-{D736047C-AC78-0CBF-C630-0494C4F4C9C0}" dt="2024-10-18T19:18:32.849" v="47"/>
        <pc:sldMkLst>
          <pc:docMk/>
          <pc:sldMk cId="1338044972" sldId="257"/>
        </pc:sldMkLst>
        <pc:spChg chg="mod">
          <ac:chgData name="Usuario invitado" userId="S::urn:spo:anon#8d24613700b2b8130251cd0c75b2052631c2218385490795a447200aadd9c0bc::" providerId="AD" clId="Web-{D736047C-AC78-0CBF-C630-0494C4F4C9C0}" dt="2024-10-18T19:00:58.898" v="26" actId="14100"/>
          <ac:spMkLst>
            <pc:docMk/>
            <pc:sldMk cId="1338044972" sldId="257"/>
            <ac:spMk id="2" creationId="{2856B259-0650-BB25-0DF0-6BFC16099DA1}"/>
          </ac:spMkLst>
        </pc:spChg>
        <pc:spChg chg="del">
          <ac:chgData name="Usuario invitado" userId="S::urn:spo:anon#8d24613700b2b8130251cd0c75b2052631c2218385490795a447200aadd9c0bc::" providerId="AD" clId="Web-{D736047C-AC78-0CBF-C630-0494C4F4C9C0}" dt="2024-10-18T18:55:22.795" v="0"/>
          <ac:spMkLst>
            <pc:docMk/>
            <pc:sldMk cId="1338044972" sldId="257"/>
            <ac:spMk id="18" creationId="{817C487F-4D55-6B39-E042-1F1AFCF5F0A8}"/>
          </ac:spMkLst>
        </pc:spChg>
        <pc:picChg chg="add del mod">
          <ac:chgData name="Usuario invitado" userId="S::urn:spo:anon#8d24613700b2b8130251cd0c75b2052631c2218385490795a447200aadd9c0bc::" providerId="AD" clId="Web-{D736047C-AC78-0CBF-C630-0494C4F4C9C0}" dt="2024-10-18T19:01:12.570" v="30"/>
          <ac:picMkLst>
            <pc:docMk/>
            <pc:sldMk cId="1338044972" sldId="257"/>
            <ac:picMk id="3" creationId="{0B3D37AF-607A-593B-9B8C-08046F095A53}"/>
          </ac:picMkLst>
        </pc:picChg>
        <pc:picChg chg="add del">
          <ac:chgData name="Usuario invitado" userId="S::urn:spo:anon#8d24613700b2b8130251cd0c75b2052631c2218385490795a447200aadd9c0bc::" providerId="AD" clId="Web-{D736047C-AC78-0CBF-C630-0494C4F4C9C0}" dt="2024-10-18T19:01:08.992" v="29"/>
          <ac:picMkLst>
            <pc:docMk/>
            <pc:sldMk cId="1338044972" sldId="257"/>
            <ac:picMk id="5" creationId="{140C67F9-A9D9-5F9B-7AB2-603A28A5F9E1}"/>
          </ac:picMkLst>
        </pc:picChg>
      </pc:sldChg>
      <pc:sldChg chg="addSp delSp modSp ord">
        <pc:chgData name="Usuario invitado" userId="S::urn:spo:anon#8d24613700b2b8130251cd0c75b2052631c2218385490795a447200aadd9c0bc::" providerId="AD" clId="Web-{D736047C-AC78-0CBF-C630-0494C4F4C9C0}" dt="2024-10-18T19:18:00.661" v="45" actId="1076"/>
        <pc:sldMkLst>
          <pc:docMk/>
          <pc:sldMk cId="2257438273" sldId="262"/>
        </pc:sldMkLst>
        <pc:spChg chg="add del mod">
          <ac:chgData name="Usuario invitado" userId="S::urn:spo:anon#8d24613700b2b8130251cd0c75b2052631c2218385490795a447200aadd9c0bc::" providerId="AD" clId="Web-{D736047C-AC78-0CBF-C630-0494C4F4C9C0}" dt="2024-10-18T19:00:46.085" v="22"/>
          <ac:spMkLst>
            <pc:docMk/>
            <pc:sldMk cId="2257438273" sldId="262"/>
            <ac:spMk id="3" creationId="{EB310EAB-F080-299F-0E35-41A62D8C5B62}"/>
          </ac:spMkLst>
        </pc:spChg>
        <pc:spChg chg="add del mod">
          <ac:chgData name="Usuario invitado" userId="S::urn:spo:anon#8d24613700b2b8130251cd0c75b2052631c2218385490795a447200aadd9c0bc::" providerId="AD" clId="Web-{D736047C-AC78-0CBF-C630-0494C4F4C9C0}" dt="2024-10-18T19:17:49.411" v="42"/>
          <ac:spMkLst>
            <pc:docMk/>
            <pc:sldMk cId="2257438273" sldId="262"/>
            <ac:spMk id="7" creationId="{02580DD4-C1B2-30D9-C00A-16798275C292}"/>
          </ac:spMkLst>
        </pc:spChg>
        <pc:picChg chg="add del mod ord">
          <ac:chgData name="Usuario invitado" userId="S::urn:spo:anon#8d24613700b2b8130251cd0c75b2052631c2218385490795a447200aadd9c0bc::" providerId="AD" clId="Web-{D736047C-AC78-0CBF-C630-0494C4F4C9C0}" dt="2024-10-18T19:00:43.007" v="21"/>
          <ac:picMkLst>
            <pc:docMk/>
            <pc:sldMk cId="2257438273" sldId="262"/>
            <ac:picMk id="4" creationId="{2A36002E-A4EF-F855-ED22-249650BD853D}"/>
          </ac:picMkLst>
        </pc:picChg>
        <pc:picChg chg="add del">
          <ac:chgData name="Usuario invitado" userId="S::urn:spo:anon#8d24613700b2b8130251cd0c75b2052631c2218385490795a447200aadd9c0bc::" providerId="AD" clId="Web-{D736047C-AC78-0CBF-C630-0494C4F4C9C0}" dt="2024-10-18T19:17:17.348" v="41"/>
          <ac:picMkLst>
            <pc:docMk/>
            <pc:sldMk cId="2257438273" sldId="262"/>
            <ac:picMk id="5" creationId="{0C97BDA9-7631-68DF-9B2D-9632F6E22CB0}"/>
          </ac:picMkLst>
        </pc:picChg>
        <pc:picChg chg="add mod">
          <ac:chgData name="Usuario invitado" userId="S::urn:spo:anon#8d24613700b2b8130251cd0c75b2052631c2218385490795a447200aadd9c0bc::" providerId="AD" clId="Web-{D736047C-AC78-0CBF-C630-0494C4F4C9C0}" dt="2024-10-18T19:18:00.661" v="45" actId="1076"/>
          <ac:picMkLst>
            <pc:docMk/>
            <pc:sldMk cId="2257438273" sldId="262"/>
            <ac:picMk id="8" creationId="{01699914-9105-2AC8-C95C-7E895C08012F}"/>
          </ac:picMkLst>
        </pc:picChg>
      </pc:sldChg>
      <pc:sldChg chg="addSp delSp modSp ord">
        <pc:chgData name="Usuario invitado" userId="S::urn:spo:anon#8d24613700b2b8130251cd0c75b2052631c2218385490795a447200aadd9c0bc::" providerId="AD" clId="Web-{D736047C-AC78-0CBF-C630-0494C4F4C9C0}" dt="2024-10-18T19:18:21.365" v="46" actId="1076"/>
        <pc:sldMkLst>
          <pc:docMk/>
          <pc:sldMk cId="4162719844" sldId="263"/>
        </pc:sldMkLst>
        <pc:spChg chg="add del mod">
          <ac:chgData name="Usuario invitado" userId="S::urn:spo:anon#8d24613700b2b8130251cd0c75b2052631c2218385490795a447200aadd9c0bc::" providerId="AD" clId="Web-{D736047C-AC78-0CBF-C630-0494C4F4C9C0}" dt="2024-10-18T19:01:46.634" v="34"/>
          <ac:spMkLst>
            <pc:docMk/>
            <pc:sldMk cId="4162719844" sldId="263"/>
            <ac:spMk id="4" creationId="{F18FCF24-8D6F-118B-E725-4D7FC44C838C}"/>
          </ac:spMkLst>
        </pc:spChg>
        <pc:picChg chg="add del mod">
          <ac:chgData name="Usuario invitado" userId="S::urn:spo:anon#8d24613700b2b8130251cd0c75b2052631c2218385490795a447200aadd9c0bc::" providerId="AD" clId="Web-{D736047C-AC78-0CBF-C630-0494C4F4C9C0}" dt="2024-10-18T19:11:19.103" v="36"/>
          <ac:picMkLst>
            <pc:docMk/>
            <pc:sldMk cId="4162719844" sldId="263"/>
            <ac:picMk id="2" creationId="{7FD92C19-FB22-CC77-680B-EC2DDF01641C}"/>
          </ac:picMkLst>
        </pc:picChg>
        <pc:picChg chg="del">
          <ac:chgData name="Usuario invitado" userId="S::urn:spo:anon#8d24613700b2b8130251cd0c75b2052631c2218385490795a447200aadd9c0bc::" providerId="AD" clId="Web-{D736047C-AC78-0CBF-C630-0494C4F4C9C0}" dt="2024-10-18T19:01:29.493" v="32"/>
          <ac:picMkLst>
            <pc:docMk/>
            <pc:sldMk cId="4162719844" sldId="263"/>
            <ac:picMk id="5" creationId="{DB918450-27C0-EFCF-D4C6-D10C0E08A4F4}"/>
          </ac:picMkLst>
        </pc:picChg>
        <pc:picChg chg="add mod">
          <ac:chgData name="Usuario invitado" userId="S::urn:spo:anon#8d24613700b2b8130251cd0c75b2052631c2218385490795a447200aadd9c0bc::" providerId="AD" clId="Web-{D736047C-AC78-0CBF-C630-0494C4F4C9C0}" dt="2024-10-18T19:18:21.365" v="46" actId="1076"/>
          <ac:picMkLst>
            <pc:docMk/>
            <pc:sldMk cId="4162719844" sldId="263"/>
            <ac:picMk id="6" creationId="{D0C8E015-4B1A-C57C-4B5B-56B46B5B59DC}"/>
          </ac:picMkLst>
        </pc:picChg>
      </pc:sldChg>
      <pc:sldChg chg="modSp ord">
        <pc:chgData name="Usuario invitado" userId="S::urn:spo:anon#8d24613700b2b8130251cd0c75b2052631c2218385490795a447200aadd9c0bc::" providerId="AD" clId="Web-{D736047C-AC78-0CBF-C630-0494C4F4C9C0}" dt="2024-10-18T19:19:10.741" v="62"/>
        <pc:sldMkLst>
          <pc:docMk/>
          <pc:sldMk cId="2065937329" sldId="264"/>
        </pc:sldMkLst>
        <pc:spChg chg="mod">
          <ac:chgData name="Usuario invitado" userId="S::urn:spo:anon#8d24613700b2b8130251cd0c75b2052631c2218385490795a447200aadd9c0bc::" providerId="AD" clId="Web-{D736047C-AC78-0CBF-C630-0494C4F4C9C0}" dt="2024-10-18T19:19:05.882" v="61" actId="20577"/>
          <ac:spMkLst>
            <pc:docMk/>
            <pc:sldMk cId="2065937329" sldId="264"/>
            <ac:spMk id="2" creationId="{27A51D4C-FFA0-5CA8-E498-B645D2F24EF0}"/>
          </ac:spMkLst>
        </pc:spChg>
      </pc:sldChg>
      <pc:sldChg chg="del">
        <pc:chgData name="Usuario invitado" userId="S::urn:spo:anon#8d24613700b2b8130251cd0c75b2052631c2218385490795a447200aadd9c0bc::" providerId="AD" clId="Web-{D736047C-AC78-0CBF-C630-0494C4F4C9C0}" dt="2024-10-18T19:19:26.695" v="63"/>
        <pc:sldMkLst>
          <pc:docMk/>
          <pc:sldMk cId="696893089" sldId="266"/>
        </pc:sldMkLst>
      </pc:sldChg>
      <pc:sldChg chg="add replId">
        <pc:chgData name="Usuario invitado" userId="S::urn:spo:anon#8d24613700b2b8130251cd0c75b2052631c2218385490795a447200aadd9c0bc::" providerId="AD" clId="Web-{D736047C-AC78-0CBF-C630-0494C4F4C9C0}" dt="2024-10-18T19:18:44.756" v="48"/>
        <pc:sldMkLst>
          <pc:docMk/>
          <pc:sldMk cId="558591504" sldId="267"/>
        </pc:sldMkLst>
      </pc:sldChg>
      <pc:sldChg chg="modSp add ord replId">
        <pc:chgData name="Usuario invitado" userId="S::urn:spo:anon#8d24613700b2b8130251cd0c75b2052631c2218385490795a447200aadd9c0bc::" providerId="AD" clId="Web-{D736047C-AC78-0CBF-C630-0494C4F4C9C0}" dt="2024-10-18T19:21:14.463" v="71" actId="20577"/>
        <pc:sldMkLst>
          <pc:docMk/>
          <pc:sldMk cId="140775759" sldId="268"/>
        </pc:sldMkLst>
        <pc:spChg chg="mod">
          <ac:chgData name="Usuario invitado" userId="S::urn:spo:anon#8d24613700b2b8130251cd0c75b2052631c2218385490795a447200aadd9c0bc::" providerId="AD" clId="Web-{D736047C-AC78-0CBF-C630-0494C4F4C9C0}" dt="2024-10-18T19:21:14.463" v="71" actId="20577"/>
          <ac:spMkLst>
            <pc:docMk/>
            <pc:sldMk cId="140775759" sldId="268"/>
            <ac:spMk id="2" creationId="{27A51D4C-FFA0-5CA8-E498-B645D2F24EF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3C674-AE76-44C4-A354-CAC09C5A15B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7105632-AB4E-4DCF-828E-FEA5CB1D94B3}">
      <dgm:prSet/>
      <dgm:spPr/>
      <dgm:t>
        <a:bodyPr/>
        <a:lstStyle/>
        <a:p>
          <a:r>
            <a:rPr lang="es-ES"/>
            <a:t>Product Owner Emanuel Maltrat</a:t>
          </a:r>
          <a:endParaRPr lang="en-US"/>
        </a:p>
      </dgm:t>
    </dgm:pt>
    <dgm:pt modelId="{C61B9B86-58B3-48C9-8437-ADD68141E455}" type="parTrans" cxnId="{321BED4E-45B7-414F-8ACA-27DAAA3D9D98}">
      <dgm:prSet/>
      <dgm:spPr/>
      <dgm:t>
        <a:bodyPr/>
        <a:lstStyle/>
        <a:p>
          <a:endParaRPr lang="en-US"/>
        </a:p>
      </dgm:t>
    </dgm:pt>
    <dgm:pt modelId="{D16638B2-FB61-4175-8EC9-B3A089F40E36}" type="sibTrans" cxnId="{321BED4E-45B7-414F-8ACA-27DAAA3D9D98}">
      <dgm:prSet/>
      <dgm:spPr/>
      <dgm:t>
        <a:bodyPr/>
        <a:lstStyle/>
        <a:p>
          <a:endParaRPr lang="en-US"/>
        </a:p>
      </dgm:t>
    </dgm:pt>
    <dgm:pt modelId="{CA498993-9AA9-43A8-9B77-8E6AB98C8CA1}">
      <dgm:prSet/>
      <dgm:spPr/>
      <dgm:t>
        <a:bodyPr/>
        <a:lstStyle/>
        <a:p>
          <a:r>
            <a:rPr lang="es-ES"/>
            <a:t>Team members: Renzo Sosa, Agustin Erbin</a:t>
          </a:r>
          <a:endParaRPr lang="en-US"/>
        </a:p>
      </dgm:t>
    </dgm:pt>
    <dgm:pt modelId="{53177010-E615-434F-9666-0BA85BE6C8C0}" type="parTrans" cxnId="{E013946A-45BB-4466-9F93-13EB6F6F8F44}">
      <dgm:prSet/>
      <dgm:spPr/>
      <dgm:t>
        <a:bodyPr/>
        <a:lstStyle/>
        <a:p>
          <a:endParaRPr lang="en-US"/>
        </a:p>
      </dgm:t>
    </dgm:pt>
    <dgm:pt modelId="{53FBC70D-321C-4015-992B-F23652D0DF49}" type="sibTrans" cxnId="{E013946A-45BB-4466-9F93-13EB6F6F8F44}">
      <dgm:prSet/>
      <dgm:spPr/>
      <dgm:t>
        <a:bodyPr/>
        <a:lstStyle/>
        <a:p>
          <a:endParaRPr lang="en-US"/>
        </a:p>
      </dgm:t>
    </dgm:pt>
    <dgm:pt modelId="{4EDE2427-3A3D-4CD7-8784-B82752CC2CF9}">
      <dgm:prSet/>
      <dgm:spPr/>
      <dgm:t>
        <a:bodyPr/>
        <a:lstStyle/>
        <a:p>
          <a:r>
            <a:rPr lang="es-ES"/>
            <a:t>Scrum Master: María de los Ángeles Zalazar</a:t>
          </a:r>
          <a:endParaRPr lang="en-US"/>
        </a:p>
      </dgm:t>
    </dgm:pt>
    <dgm:pt modelId="{AE585104-C19E-43DF-B1B5-F28D4E50FD4F}" type="parTrans" cxnId="{97BDFB7E-CFC6-4B69-AECD-048B9D9D9F90}">
      <dgm:prSet/>
      <dgm:spPr/>
      <dgm:t>
        <a:bodyPr/>
        <a:lstStyle/>
        <a:p>
          <a:endParaRPr lang="en-US"/>
        </a:p>
      </dgm:t>
    </dgm:pt>
    <dgm:pt modelId="{0A2C2E89-96D5-4465-9C6E-6EC3429B49A1}" type="sibTrans" cxnId="{97BDFB7E-CFC6-4B69-AECD-048B9D9D9F90}">
      <dgm:prSet/>
      <dgm:spPr/>
      <dgm:t>
        <a:bodyPr/>
        <a:lstStyle/>
        <a:p>
          <a:endParaRPr lang="en-US"/>
        </a:p>
      </dgm:t>
    </dgm:pt>
    <dgm:pt modelId="{2D49B822-59D1-45E2-999F-D0881A5E21D0}" type="pres">
      <dgm:prSet presAssocID="{FDA3C674-AE76-44C4-A354-CAC09C5A15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966EA9-E62B-4B42-9F3D-B6C0880B8B32}" type="pres">
      <dgm:prSet presAssocID="{87105632-AB4E-4DCF-828E-FEA5CB1D94B3}" presName="hierRoot1" presStyleCnt="0"/>
      <dgm:spPr/>
    </dgm:pt>
    <dgm:pt modelId="{F7534DFD-ADF1-46B4-8739-A22C8E527EE9}" type="pres">
      <dgm:prSet presAssocID="{87105632-AB4E-4DCF-828E-FEA5CB1D94B3}" presName="composite" presStyleCnt="0"/>
      <dgm:spPr/>
    </dgm:pt>
    <dgm:pt modelId="{B2827EA1-AF4F-4808-A328-7C446C633A29}" type="pres">
      <dgm:prSet presAssocID="{87105632-AB4E-4DCF-828E-FEA5CB1D94B3}" presName="background" presStyleLbl="node0" presStyleIdx="0" presStyleCnt="3"/>
      <dgm:spPr/>
    </dgm:pt>
    <dgm:pt modelId="{47607B1B-BE98-4189-9B62-6C74D0566099}" type="pres">
      <dgm:prSet presAssocID="{87105632-AB4E-4DCF-828E-FEA5CB1D94B3}" presName="text" presStyleLbl="fgAcc0" presStyleIdx="0" presStyleCnt="3">
        <dgm:presLayoutVars>
          <dgm:chPref val="3"/>
        </dgm:presLayoutVars>
      </dgm:prSet>
      <dgm:spPr/>
    </dgm:pt>
    <dgm:pt modelId="{8957EEA8-B0B4-4AAC-B5AB-81224D3D392F}" type="pres">
      <dgm:prSet presAssocID="{87105632-AB4E-4DCF-828E-FEA5CB1D94B3}" presName="hierChild2" presStyleCnt="0"/>
      <dgm:spPr/>
    </dgm:pt>
    <dgm:pt modelId="{6800EC7A-A6A3-442A-9A65-D5188FC38F95}" type="pres">
      <dgm:prSet presAssocID="{CA498993-9AA9-43A8-9B77-8E6AB98C8CA1}" presName="hierRoot1" presStyleCnt="0"/>
      <dgm:spPr/>
    </dgm:pt>
    <dgm:pt modelId="{8C9FD600-F655-42EC-A7B2-36CB35863328}" type="pres">
      <dgm:prSet presAssocID="{CA498993-9AA9-43A8-9B77-8E6AB98C8CA1}" presName="composite" presStyleCnt="0"/>
      <dgm:spPr/>
    </dgm:pt>
    <dgm:pt modelId="{8D92BC0E-C661-4A64-BDA1-877342AAEA96}" type="pres">
      <dgm:prSet presAssocID="{CA498993-9AA9-43A8-9B77-8E6AB98C8CA1}" presName="background" presStyleLbl="node0" presStyleIdx="1" presStyleCnt="3"/>
      <dgm:spPr/>
    </dgm:pt>
    <dgm:pt modelId="{F2F67BCE-80AC-46F5-A60B-045E7BF53D4F}" type="pres">
      <dgm:prSet presAssocID="{CA498993-9AA9-43A8-9B77-8E6AB98C8CA1}" presName="text" presStyleLbl="fgAcc0" presStyleIdx="1" presStyleCnt="3">
        <dgm:presLayoutVars>
          <dgm:chPref val="3"/>
        </dgm:presLayoutVars>
      </dgm:prSet>
      <dgm:spPr/>
    </dgm:pt>
    <dgm:pt modelId="{A000091E-1557-430A-9150-96A4D47A7773}" type="pres">
      <dgm:prSet presAssocID="{CA498993-9AA9-43A8-9B77-8E6AB98C8CA1}" presName="hierChild2" presStyleCnt="0"/>
      <dgm:spPr/>
    </dgm:pt>
    <dgm:pt modelId="{285845AC-4C9A-4243-8689-0F45EA768832}" type="pres">
      <dgm:prSet presAssocID="{4EDE2427-3A3D-4CD7-8784-B82752CC2CF9}" presName="hierRoot1" presStyleCnt="0"/>
      <dgm:spPr/>
    </dgm:pt>
    <dgm:pt modelId="{D39D7C0A-0AE4-4B94-B3E9-3356857A5BE3}" type="pres">
      <dgm:prSet presAssocID="{4EDE2427-3A3D-4CD7-8784-B82752CC2CF9}" presName="composite" presStyleCnt="0"/>
      <dgm:spPr/>
    </dgm:pt>
    <dgm:pt modelId="{C1A79DD0-D69C-421E-9487-4F4E8B98A229}" type="pres">
      <dgm:prSet presAssocID="{4EDE2427-3A3D-4CD7-8784-B82752CC2CF9}" presName="background" presStyleLbl="node0" presStyleIdx="2" presStyleCnt="3"/>
      <dgm:spPr/>
    </dgm:pt>
    <dgm:pt modelId="{66A375F2-AB82-4791-9FBA-7DF88DC26009}" type="pres">
      <dgm:prSet presAssocID="{4EDE2427-3A3D-4CD7-8784-B82752CC2CF9}" presName="text" presStyleLbl="fgAcc0" presStyleIdx="2" presStyleCnt="3">
        <dgm:presLayoutVars>
          <dgm:chPref val="3"/>
        </dgm:presLayoutVars>
      </dgm:prSet>
      <dgm:spPr/>
    </dgm:pt>
    <dgm:pt modelId="{C7CB9D30-2EE6-48FB-9DD4-F4D8E6405FB9}" type="pres">
      <dgm:prSet presAssocID="{4EDE2427-3A3D-4CD7-8784-B82752CC2CF9}" presName="hierChild2" presStyleCnt="0"/>
      <dgm:spPr/>
    </dgm:pt>
  </dgm:ptLst>
  <dgm:cxnLst>
    <dgm:cxn modelId="{F7610D19-05AC-4EB7-A78C-652CB289725E}" type="presOf" srcId="{87105632-AB4E-4DCF-828E-FEA5CB1D94B3}" destId="{47607B1B-BE98-4189-9B62-6C74D0566099}" srcOrd="0" destOrd="0" presId="urn:microsoft.com/office/officeart/2005/8/layout/hierarchy1"/>
    <dgm:cxn modelId="{E013946A-45BB-4466-9F93-13EB6F6F8F44}" srcId="{FDA3C674-AE76-44C4-A354-CAC09C5A15B1}" destId="{CA498993-9AA9-43A8-9B77-8E6AB98C8CA1}" srcOrd="1" destOrd="0" parTransId="{53177010-E615-434F-9666-0BA85BE6C8C0}" sibTransId="{53FBC70D-321C-4015-992B-F23652D0DF49}"/>
    <dgm:cxn modelId="{321BED4E-45B7-414F-8ACA-27DAAA3D9D98}" srcId="{FDA3C674-AE76-44C4-A354-CAC09C5A15B1}" destId="{87105632-AB4E-4DCF-828E-FEA5CB1D94B3}" srcOrd="0" destOrd="0" parTransId="{C61B9B86-58B3-48C9-8437-ADD68141E455}" sibTransId="{D16638B2-FB61-4175-8EC9-B3A089F40E36}"/>
    <dgm:cxn modelId="{82A7E078-9D10-4899-8D72-4BDDA0D3FB36}" type="presOf" srcId="{4EDE2427-3A3D-4CD7-8784-B82752CC2CF9}" destId="{66A375F2-AB82-4791-9FBA-7DF88DC26009}" srcOrd="0" destOrd="0" presId="urn:microsoft.com/office/officeart/2005/8/layout/hierarchy1"/>
    <dgm:cxn modelId="{97BDFB7E-CFC6-4B69-AECD-048B9D9D9F90}" srcId="{FDA3C674-AE76-44C4-A354-CAC09C5A15B1}" destId="{4EDE2427-3A3D-4CD7-8784-B82752CC2CF9}" srcOrd="2" destOrd="0" parTransId="{AE585104-C19E-43DF-B1B5-F28D4E50FD4F}" sibTransId="{0A2C2E89-96D5-4465-9C6E-6EC3429B49A1}"/>
    <dgm:cxn modelId="{3F5D1EB1-389D-446B-8511-A6D1AA0E4676}" type="presOf" srcId="{CA498993-9AA9-43A8-9B77-8E6AB98C8CA1}" destId="{F2F67BCE-80AC-46F5-A60B-045E7BF53D4F}" srcOrd="0" destOrd="0" presId="urn:microsoft.com/office/officeart/2005/8/layout/hierarchy1"/>
    <dgm:cxn modelId="{080F56BA-266F-4211-85F1-99A3C32579C7}" type="presOf" srcId="{FDA3C674-AE76-44C4-A354-CAC09C5A15B1}" destId="{2D49B822-59D1-45E2-999F-D0881A5E21D0}" srcOrd="0" destOrd="0" presId="urn:microsoft.com/office/officeart/2005/8/layout/hierarchy1"/>
    <dgm:cxn modelId="{FCCEC22E-5D2A-48F9-8ECC-1AF8F51B3C53}" type="presParOf" srcId="{2D49B822-59D1-45E2-999F-D0881A5E21D0}" destId="{9F966EA9-E62B-4B42-9F3D-B6C0880B8B32}" srcOrd="0" destOrd="0" presId="urn:microsoft.com/office/officeart/2005/8/layout/hierarchy1"/>
    <dgm:cxn modelId="{10E63CD6-CC24-4EA6-A1DD-B657C2D5B2B4}" type="presParOf" srcId="{9F966EA9-E62B-4B42-9F3D-B6C0880B8B32}" destId="{F7534DFD-ADF1-46B4-8739-A22C8E527EE9}" srcOrd="0" destOrd="0" presId="urn:microsoft.com/office/officeart/2005/8/layout/hierarchy1"/>
    <dgm:cxn modelId="{5E6FBCEF-0783-4ED1-9C95-9084B6D1258B}" type="presParOf" srcId="{F7534DFD-ADF1-46B4-8739-A22C8E527EE9}" destId="{B2827EA1-AF4F-4808-A328-7C446C633A29}" srcOrd="0" destOrd="0" presId="urn:microsoft.com/office/officeart/2005/8/layout/hierarchy1"/>
    <dgm:cxn modelId="{73FECEB6-7E34-4D30-AA28-135144FFE671}" type="presParOf" srcId="{F7534DFD-ADF1-46B4-8739-A22C8E527EE9}" destId="{47607B1B-BE98-4189-9B62-6C74D0566099}" srcOrd="1" destOrd="0" presId="urn:microsoft.com/office/officeart/2005/8/layout/hierarchy1"/>
    <dgm:cxn modelId="{59DDC3D8-CA52-4355-A61D-EF2F5EDA63E1}" type="presParOf" srcId="{9F966EA9-E62B-4B42-9F3D-B6C0880B8B32}" destId="{8957EEA8-B0B4-4AAC-B5AB-81224D3D392F}" srcOrd="1" destOrd="0" presId="urn:microsoft.com/office/officeart/2005/8/layout/hierarchy1"/>
    <dgm:cxn modelId="{DC224369-43C0-4BA5-8DE8-6B2C549ABC1C}" type="presParOf" srcId="{2D49B822-59D1-45E2-999F-D0881A5E21D0}" destId="{6800EC7A-A6A3-442A-9A65-D5188FC38F95}" srcOrd="1" destOrd="0" presId="urn:microsoft.com/office/officeart/2005/8/layout/hierarchy1"/>
    <dgm:cxn modelId="{547C7F17-16FC-42A4-A76E-B3F2A2B59E20}" type="presParOf" srcId="{6800EC7A-A6A3-442A-9A65-D5188FC38F95}" destId="{8C9FD600-F655-42EC-A7B2-36CB35863328}" srcOrd="0" destOrd="0" presId="urn:microsoft.com/office/officeart/2005/8/layout/hierarchy1"/>
    <dgm:cxn modelId="{3F2EA243-2938-4E5A-96B3-611FEA0903C8}" type="presParOf" srcId="{8C9FD600-F655-42EC-A7B2-36CB35863328}" destId="{8D92BC0E-C661-4A64-BDA1-877342AAEA96}" srcOrd="0" destOrd="0" presId="urn:microsoft.com/office/officeart/2005/8/layout/hierarchy1"/>
    <dgm:cxn modelId="{C8C117FC-9FAE-4D20-9C8B-BFF118CCCDD9}" type="presParOf" srcId="{8C9FD600-F655-42EC-A7B2-36CB35863328}" destId="{F2F67BCE-80AC-46F5-A60B-045E7BF53D4F}" srcOrd="1" destOrd="0" presId="urn:microsoft.com/office/officeart/2005/8/layout/hierarchy1"/>
    <dgm:cxn modelId="{70297F98-81FD-4DC6-8E3B-8052B63EFFCA}" type="presParOf" srcId="{6800EC7A-A6A3-442A-9A65-D5188FC38F95}" destId="{A000091E-1557-430A-9150-96A4D47A7773}" srcOrd="1" destOrd="0" presId="urn:microsoft.com/office/officeart/2005/8/layout/hierarchy1"/>
    <dgm:cxn modelId="{51A75FD9-79D2-4DCF-B2EC-6C436B0FFACB}" type="presParOf" srcId="{2D49B822-59D1-45E2-999F-D0881A5E21D0}" destId="{285845AC-4C9A-4243-8689-0F45EA768832}" srcOrd="2" destOrd="0" presId="urn:microsoft.com/office/officeart/2005/8/layout/hierarchy1"/>
    <dgm:cxn modelId="{BC734D3B-96F4-434A-846E-A1A95CBF4050}" type="presParOf" srcId="{285845AC-4C9A-4243-8689-0F45EA768832}" destId="{D39D7C0A-0AE4-4B94-B3E9-3356857A5BE3}" srcOrd="0" destOrd="0" presId="urn:microsoft.com/office/officeart/2005/8/layout/hierarchy1"/>
    <dgm:cxn modelId="{CE547919-3732-470F-8C10-3EE927049BA3}" type="presParOf" srcId="{D39D7C0A-0AE4-4B94-B3E9-3356857A5BE3}" destId="{C1A79DD0-D69C-421E-9487-4F4E8B98A229}" srcOrd="0" destOrd="0" presId="urn:microsoft.com/office/officeart/2005/8/layout/hierarchy1"/>
    <dgm:cxn modelId="{3A969E99-8C73-4212-983A-A2186A4000C8}" type="presParOf" srcId="{D39D7C0A-0AE4-4B94-B3E9-3356857A5BE3}" destId="{66A375F2-AB82-4791-9FBA-7DF88DC26009}" srcOrd="1" destOrd="0" presId="urn:microsoft.com/office/officeart/2005/8/layout/hierarchy1"/>
    <dgm:cxn modelId="{4BF5B73B-C613-41DD-AACD-63AC1BDF1318}" type="presParOf" srcId="{285845AC-4C9A-4243-8689-0F45EA768832}" destId="{C7CB9D30-2EE6-48FB-9DD4-F4D8E6405F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27EA1-AF4F-4808-A328-7C446C633A29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07B1B-BE98-4189-9B62-6C74D0566099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Product Owner Emanuel Maltrat</a:t>
          </a:r>
          <a:endParaRPr lang="en-US" sz="3000" kern="1200"/>
        </a:p>
      </dsp:txBody>
      <dsp:txXfrm>
        <a:off x="398656" y="1088253"/>
        <a:ext cx="2959127" cy="1837317"/>
      </dsp:txXfrm>
    </dsp:sp>
    <dsp:sp modelId="{8D92BC0E-C661-4A64-BDA1-877342AAEA96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67BCE-80AC-46F5-A60B-045E7BF53D4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Team members: Renzo Sosa, Agustin Erbin</a:t>
          </a:r>
          <a:endParaRPr lang="en-US" sz="3000" kern="1200"/>
        </a:p>
      </dsp:txBody>
      <dsp:txXfrm>
        <a:off x="4155097" y="1088253"/>
        <a:ext cx="2959127" cy="1837317"/>
      </dsp:txXfrm>
    </dsp:sp>
    <dsp:sp modelId="{C1A79DD0-D69C-421E-9487-4F4E8B98A229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375F2-AB82-4791-9FBA-7DF88DC26009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Scrum Master: María de los Ángeles Zalazar</a:t>
          </a:r>
          <a:endParaRPr lang="en-US" sz="30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9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7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8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81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>
            <a:extLst>
              <a:ext uri="{FF2B5EF4-FFF2-40B4-BE49-F238E27FC236}">
                <a16:creationId xmlns:a16="http://schemas.microsoft.com/office/drawing/2014/main" id="{814192DA-F100-7AC5-56CB-F0D469352B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9573" b="6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71543B-4203-AC41-CD0E-570A1351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444282"/>
            <a:ext cx="8652938" cy="3108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Guido Van Rossum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20DAF3-C3FE-5B35-03B5-4DB19FBC7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565618"/>
            <a:ext cx="8655200" cy="1794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s-ES"/>
              <a:t>Renzo Sosa</a:t>
            </a:r>
          </a:p>
          <a:p>
            <a:pPr marL="342900" indent="-342900">
              <a:buChar char="•"/>
            </a:pPr>
            <a:r>
              <a:rPr lang="es-ES"/>
              <a:t>Emanuel </a:t>
            </a:r>
            <a:r>
              <a:rPr lang="es-ES" err="1"/>
              <a:t>Maltrat</a:t>
            </a:r>
          </a:p>
          <a:p>
            <a:pPr marL="342900" indent="-342900">
              <a:buChar char="•"/>
            </a:pPr>
            <a:r>
              <a:rPr lang="es-ES" err="1"/>
              <a:t>Maria</a:t>
            </a:r>
            <a:r>
              <a:rPr lang="es-ES"/>
              <a:t> Zalazar</a:t>
            </a:r>
          </a:p>
          <a:p>
            <a:pPr marL="342900" indent="-342900">
              <a:buChar char="•"/>
            </a:pPr>
            <a:r>
              <a:rPr lang="es-ES" err="1"/>
              <a:t>Agustin</a:t>
            </a:r>
            <a:r>
              <a:rPr lang="es-ES"/>
              <a:t> </a:t>
            </a:r>
            <a:r>
              <a:rPr lang="es-ES" err="1"/>
              <a:t>Erbin</a:t>
            </a:r>
          </a:p>
        </p:txBody>
      </p:sp>
    </p:spTree>
    <p:extLst>
      <p:ext uri="{BB962C8B-B14F-4D97-AF65-F5344CB8AC3E}">
        <p14:creationId xmlns:p14="http://schemas.microsoft.com/office/powerpoint/2010/main" val="3477103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28F00-DB48-ED03-8AB0-3378C0FF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Falta por hacer: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ADA40-0E54-21CE-84A4-275CFA5C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4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Permitir el cambio de unidad de medidas.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8FDA581-AEAB-B64B-DFC6-16D2C1637B8D}"/>
              </a:ext>
            </a:extLst>
          </p:cNvPr>
          <p:cNvSpPr txBox="1"/>
          <p:nvPr/>
        </p:nvSpPr>
        <p:spPr>
          <a:xfrm>
            <a:off x="834163" y="2299547"/>
            <a:ext cx="679761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/>
              <a:t>Input de ciudades.</a:t>
            </a:r>
          </a:p>
          <a:p>
            <a:pPr marL="285750" indent="-285750">
              <a:buFont typeface="Arial"/>
              <a:buChar char="•"/>
            </a:pPr>
            <a:r>
              <a:rPr lang="es-ES" sz="2800"/>
              <a:t>Solucionar errores al pasar versiones</a:t>
            </a:r>
          </a:p>
          <a:p>
            <a:pPr marL="285750" indent="-285750">
              <a:buFont typeface="Arial"/>
              <a:buChar char="•"/>
            </a:pPr>
            <a:r>
              <a:rPr lang="es-ES" sz="2800"/>
              <a:t>Manejo de errores</a:t>
            </a:r>
          </a:p>
        </p:txBody>
      </p:sp>
    </p:spTree>
    <p:extLst>
      <p:ext uri="{BB962C8B-B14F-4D97-AF65-F5344CB8AC3E}">
        <p14:creationId xmlns:p14="http://schemas.microsoft.com/office/powerpoint/2010/main" val="6627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1010 líneas de datos hasta el infinito">
            <a:extLst>
              <a:ext uri="{FF2B5EF4-FFF2-40B4-BE49-F238E27FC236}">
                <a16:creationId xmlns:a16="http://schemas.microsoft.com/office/drawing/2014/main" id="{FCFB5673-E9C9-6659-291C-0EE674D2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57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51D4C-FFA0-5CA8-E498-B645D2F2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/>
              <a:t>        </a:t>
            </a:r>
            <a:br>
              <a:rPr lang="en-US" sz="3600"/>
            </a:br>
            <a:r>
              <a:rPr lang="en-US" sz="3600"/>
              <a:t>FIN DE LA</a:t>
            </a:r>
            <a:br>
              <a:rPr lang="en-US" sz="3600"/>
            </a:br>
            <a:r>
              <a:rPr lang="en-US" sz="3600"/>
              <a:t> PRESENTACION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A5442-B122-C95C-4B9A-0C4B28A5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Roles</a:t>
            </a:r>
            <a:endParaRPr lang="es-AR" sz="4000">
              <a:solidFill>
                <a:srgbClr val="FFFFFF"/>
              </a:solidFill>
            </a:endParaRPr>
          </a:p>
        </p:txBody>
      </p:sp>
      <p:graphicFrame>
        <p:nvGraphicFramePr>
          <p:cNvPr id="29" name="Marcador de contenido 2">
            <a:extLst>
              <a:ext uri="{FF2B5EF4-FFF2-40B4-BE49-F238E27FC236}">
                <a16:creationId xmlns:a16="http://schemas.microsoft.com/office/drawing/2014/main" id="{2E7AC9CB-651B-1AA7-AA86-D91E9F2B0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56114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61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1010 líneas de datos hasta el infinito">
            <a:extLst>
              <a:ext uri="{FF2B5EF4-FFF2-40B4-BE49-F238E27FC236}">
                <a16:creationId xmlns:a16="http://schemas.microsoft.com/office/drawing/2014/main" id="{FCFB5673-E9C9-6659-291C-0EE674D2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57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51D4C-FFA0-5CA8-E498-B645D2F2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        </a:t>
            </a:r>
            <a:br>
              <a:rPr lang="en-US" sz="3600"/>
            </a:br>
            <a:r>
              <a:rPr lang="en-US" sz="3600"/>
              <a:t>JIRA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3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1699914-9105-2AC8-C95C-7E895C08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6" y="937352"/>
            <a:ext cx="11994932" cy="531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3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Texto, Aplicación, Correo electrónico, Teams&#10;&#10;Descripción generada automáticamente">
            <a:extLst>
              <a:ext uri="{FF2B5EF4-FFF2-40B4-BE49-F238E27FC236}">
                <a16:creationId xmlns:a16="http://schemas.microsoft.com/office/drawing/2014/main" id="{D0C8E015-4B1A-C57C-4B5B-56B46B5B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79" y="498486"/>
            <a:ext cx="11180380" cy="54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1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1010 líneas de datos hasta el infinito">
            <a:extLst>
              <a:ext uri="{FF2B5EF4-FFF2-40B4-BE49-F238E27FC236}">
                <a16:creationId xmlns:a16="http://schemas.microsoft.com/office/drawing/2014/main" id="{FCFB5673-E9C9-6659-291C-0EE674D2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57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51D4C-FFA0-5CA8-E498-B645D2F2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        CODIGO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0C4FB-D3B5-976E-8D45-02B048E2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err="1">
                <a:solidFill>
                  <a:schemeClr val="bg1"/>
                </a:solidFill>
              </a:rPr>
              <a:t>IGOaa</a:t>
            </a:r>
            <a:endParaRPr lang="en-US" sz="3200" kern="120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CF97D9-3CE2-13A3-832A-E4548C88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8" y="4695916"/>
            <a:ext cx="10728204" cy="1491830"/>
          </a:xfrm>
          <a:prstGeom prst="rect">
            <a:avLst/>
          </a:prstGeom>
        </p:spPr>
      </p:pic>
      <p:pic>
        <p:nvPicPr>
          <p:cNvPr id="12" name="Marcador de contenido 11" descr="Texto&#10;&#10;Descripción generada automáticamente">
            <a:extLst>
              <a:ext uri="{FF2B5EF4-FFF2-40B4-BE49-F238E27FC236}">
                <a16:creationId xmlns:a16="http://schemas.microsoft.com/office/drawing/2014/main" id="{0E2CF560-4EAE-4A03-50B1-D5F3D30AE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215" y="266325"/>
            <a:ext cx="9245719" cy="4048125"/>
          </a:xfrm>
        </p:spPr>
      </p:pic>
    </p:spTree>
    <p:extLst>
      <p:ext uri="{BB962C8B-B14F-4D97-AF65-F5344CB8AC3E}">
        <p14:creationId xmlns:p14="http://schemas.microsoft.com/office/powerpoint/2010/main" val="56931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A9C3A237-7EB4-6817-F543-4F6D61594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859" y="643466"/>
            <a:ext cx="586428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98E543E3-E57E-AB95-C7D8-C2D549E93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147" y="2306743"/>
            <a:ext cx="7791629" cy="356163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E3454F-2366-5CB9-D9C5-E5C4302C97A4}"/>
              </a:ext>
            </a:extLst>
          </p:cNvPr>
          <p:cNvSpPr txBox="1"/>
          <p:nvPr/>
        </p:nvSpPr>
        <p:spPr>
          <a:xfrm>
            <a:off x="2583500" y="696472"/>
            <a:ext cx="32895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err="1"/>
              <a:t>Dockerfile</a:t>
            </a:r>
          </a:p>
        </p:txBody>
      </p:sp>
    </p:spTree>
    <p:extLst>
      <p:ext uri="{BB962C8B-B14F-4D97-AF65-F5344CB8AC3E}">
        <p14:creationId xmlns:p14="http://schemas.microsoft.com/office/powerpoint/2010/main" val="209383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Guido Van Rossum</vt:lpstr>
      <vt:lpstr>Roles</vt:lpstr>
      <vt:lpstr>         JIRA</vt:lpstr>
      <vt:lpstr>PowerPoint Presentation</vt:lpstr>
      <vt:lpstr>PowerPoint Presentation</vt:lpstr>
      <vt:lpstr>        CODIGO</vt:lpstr>
      <vt:lpstr>IGOaa</vt:lpstr>
      <vt:lpstr>PowerPoint Presentation</vt:lpstr>
      <vt:lpstr>PowerPoint Presentation</vt:lpstr>
      <vt:lpstr>Falta por hacer:</vt:lpstr>
      <vt:lpstr>         FIN DE LA  PRESENTACION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Agustin Erbin</dc:creator>
  <cp:revision>1</cp:revision>
  <dcterms:created xsi:type="dcterms:W3CDTF">2024-10-18T14:47:17Z</dcterms:created>
  <dcterms:modified xsi:type="dcterms:W3CDTF">2024-10-18T19:21:58Z</dcterms:modified>
</cp:coreProperties>
</file>