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B20592-CDC0-4A7F-BF13-2C779B949740}">
          <p14:sldIdLst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BD72F-57D5-4416-9CBA-7156DE220B1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280F7-0F81-49AE-B7B7-CCC2D9643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67FC-4D12-75B5-354B-0FCD2AA0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80" y="1921933"/>
            <a:ext cx="8534400" cy="1507067"/>
          </a:xfrm>
        </p:spPr>
        <p:txBody>
          <a:bodyPr>
            <a:normAutofit fontScale="90000"/>
          </a:bodyPr>
          <a:lstStyle/>
          <a:p>
            <a:r>
              <a:rPr kumimoji="0" lang="en-US" sz="51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Pipelined Reliable data transfer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C4A7D-4B30-B426-B05D-6843F86F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678765"/>
            <a:ext cx="11521440" cy="550046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84143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2545D-A4E2-E67B-74C1-C4490FF7495E}"/>
              </a:ext>
            </a:extLst>
          </p:cNvPr>
          <p:cNvSpPr txBox="1"/>
          <p:nvPr/>
        </p:nvSpPr>
        <p:spPr>
          <a:xfrm>
            <a:off x="1477108" y="886265"/>
            <a:ext cx="924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CONSIDER,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14E46-FD3E-C61D-ED4B-5C9F03933E1A}"/>
              </a:ext>
            </a:extLst>
          </p:cNvPr>
          <p:cNvSpPr txBox="1"/>
          <p:nvPr/>
        </p:nvSpPr>
        <p:spPr>
          <a:xfrm>
            <a:off x="1477108" y="1951672"/>
            <a:ext cx="8890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Round-trip Time(RTT) = 30 milliseconds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Transmission Rate , R = 1 Gbps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Packet Size , L =1000 bytes (8000 bits per packet)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50410-A0F2-B9AB-2603-67082B14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75" y="4028717"/>
            <a:ext cx="6341702" cy="14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C0FEB-8F2E-B1FC-CCA6-09FB16DA8F38}"/>
              </a:ext>
            </a:extLst>
          </p:cNvPr>
          <p:cNvSpPr txBox="1"/>
          <p:nvPr/>
        </p:nvSpPr>
        <p:spPr>
          <a:xfrm>
            <a:off x="815926" y="590843"/>
            <a:ext cx="93690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Above Figure (a) shows that with our stop-and-wait protocol, if the sender begins sending the packet at </a:t>
            </a:r>
            <a:r>
              <a:rPr lang="en-US" sz="2000" b="1" dirty="0"/>
              <a:t>t = 0</a:t>
            </a:r>
            <a:r>
              <a:rPr lang="en-US" sz="2000" dirty="0"/>
              <a:t>, then at </a:t>
            </a:r>
            <a:r>
              <a:rPr lang="en-US" sz="2000" b="1" dirty="0"/>
              <a:t>t = L/R = 8 microseconds</a:t>
            </a:r>
            <a:r>
              <a:rPr lang="en-US" sz="2000" dirty="0"/>
              <a:t>, </a:t>
            </a:r>
          </a:p>
          <a:p>
            <a:r>
              <a:rPr lang="en-US" sz="2000" dirty="0"/>
              <a:t>the last bit enters the channel at the sender side. The packet then makes its 15-msec cross-country journey, with the last bit of the packet emerging at the receiver at </a:t>
            </a:r>
            <a:r>
              <a:rPr lang="en-US" sz="2000" b="1" dirty="0"/>
              <a:t>t = RTT/2 + L/R = 15.008 msec.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11E46-118F-B162-07B7-DE265E9A6A27}"/>
              </a:ext>
            </a:extLst>
          </p:cNvPr>
          <p:cNvSpPr txBox="1"/>
          <p:nvPr/>
        </p:nvSpPr>
        <p:spPr>
          <a:xfrm>
            <a:off x="815926" y="2620291"/>
            <a:ext cx="896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The ACK emerges back at the sender at </a:t>
            </a:r>
            <a:r>
              <a:rPr lang="en-US" sz="2000" b="1" dirty="0"/>
              <a:t>t = RTT + L/R = 30.008 msec.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12CF0-5527-8065-59F1-A11570C4E6F8}"/>
              </a:ext>
            </a:extLst>
          </p:cNvPr>
          <p:cNvSpPr txBox="1"/>
          <p:nvPr/>
        </p:nvSpPr>
        <p:spPr>
          <a:xfrm>
            <a:off x="815926" y="3485271"/>
            <a:ext cx="863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Thus, in </a:t>
            </a:r>
            <a:r>
              <a:rPr lang="en-US" sz="2000" b="1" dirty="0"/>
              <a:t>30.008 msec</a:t>
            </a:r>
            <a:r>
              <a:rPr lang="en-US" sz="2000" dirty="0"/>
              <a:t>, the sender was sending for </a:t>
            </a:r>
            <a:r>
              <a:rPr lang="en-US" sz="2000" b="1" dirty="0"/>
              <a:t>only 0.008 msec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C8148-EA46-6EEE-B7D0-A8A098017FFF}"/>
              </a:ext>
            </a:extLst>
          </p:cNvPr>
          <p:cNvSpPr txBox="1"/>
          <p:nvPr/>
        </p:nvSpPr>
        <p:spPr>
          <a:xfrm>
            <a:off x="886264" y="4121131"/>
            <a:ext cx="84968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analysis shows that the stop-and-wait protocol has a rather dismal sender utilization, </a:t>
            </a:r>
            <a:r>
              <a:rPr lang="en-US" sz="2000" b="1" dirty="0"/>
              <a:t>Usender</a:t>
            </a:r>
            <a:r>
              <a:rPr lang="en-US" sz="2000" dirty="0"/>
              <a:t>, of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CE6C4-C438-E41B-6523-DACF091E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12" y="5065856"/>
            <a:ext cx="528711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6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07793-46DC-779D-B31C-0A48CC9AC437}"/>
              </a:ext>
            </a:extLst>
          </p:cNvPr>
          <p:cNvSpPr txBox="1"/>
          <p:nvPr/>
        </p:nvSpPr>
        <p:spPr>
          <a:xfrm>
            <a:off x="801858" y="672386"/>
            <a:ext cx="10185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solution to this particular performance problem is simple: Rather than operate in a stop-and- wait manner, the sender is allowed to send multiple packets without waiting for acknowledgments</a:t>
            </a:r>
            <a:r>
              <a:rPr lang="en-US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B1689-6BD6-489F-CE97-609CA7EC914C}"/>
              </a:ext>
            </a:extLst>
          </p:cNvPr>
          <p:cNvSpPr txBox="1"/>
          <p:nvPr/>
        </p:nvSpPr>
        <p:spPr>
          <a:xfrm>
            <a:off x="801858" y="1826549"/>
            <a:ext cx="880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Pipelining has the following consequences for reliable data </a:t>
            </a:r>
          </a:p>
          <a:p>
            <a:r>
              <a:rPr lang="en-US" sz="2000" dirty="0"/>
              <a:t> transfer protocols: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81EDC-3F1B-C903-F1F4-8DBCEABD5879}"/>
              </a:ext>
            </a:extLst>
          </p:cNvPr>
          <p:cNvSpPr txBox="1"/>
          <p:nvPr/>
        </p:nvSpPr>
        <p:spPr>
          <a:xfrm>
            <a:off x="998806" y="2883877"/>
            <a:ext cx="860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range of sequence numbers must be increased, since each in-transit          packet (not counting retransmissions) must have a unique sequence number and there may be multiple, in-transit, unacknowledged packets.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A8598-373C-166E-FA35-4A35A068546C}"/>
              </a:ext>
            </a:extLst>
          </p:cNvPr>
          <p:cNvSpPr txBox="1"/>
          <p:nvPr/>
        </p:nvSpPr>
        <p:spPr>
          <a:xfrm>
            <a:off x="970670" y="4009292"/>
            <a:ext cx="846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sender and receiver sides of the protocols may have to buffer more  than one packet.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16756-31EF-6EF1-8EFA-1BE612525B37}"/>
              </a:ext>
            </a:extLst>
          </p:cNvPr>
          <p:cNvSpPr txBox="1"/>
          <p:nvPr/>
        </p:nvSpPr>
        <p:spPr>
          <a:xfrm>
            <a:off x="970670" y="4932622"/>
            <a:ext cx="82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basic approaches toward pipelined error recovery can be identified: </a:t>
            </a:r>
            <a:r>
              <a:rPr lang="en-US" b="1" dirty="0"/>
              <a:t>Go-Back-N</a:t>
            </a:r>
            <a:r>
              <a:rPr lang="en-US" dirty="0"/>
              <a:t> and </a:t>
            </a:r>
            <a:r>
              <a:rPr lang="en-US" b="1" dirty="0"/>
              <a:t>selective repeat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19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92007-9427-9CBF-EB89-51275C8F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780680"/>
            <a:ext cx="9847384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8C096-5952-13BA-475C-238E13CD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773724"/>
            <a:ext cx="9903656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07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</TotalTime>
  <Words>282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Slice</vt:lpstr>
      <vt:lpstr>Pipelined Reliable data transfer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Reliable data transfer protocols</dc:title>
  <dc:creator>User</dc:creator>
  <cp:lastModifiedBy>User</cp:lastModifiedBy>
  <cp:revision>3</cp:revision>
  <dcterms:created xsi:type="dcterms:W3CDTF">2022-12-05T11:07:00Z</dcterms:created>
  <dcterms:modified xsi:type="dcterms:W3CDTF">2022-12-05T12:43:16Z</dcterms:modified>
</cp:coreProperties>
</file>