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5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931" autoAdjust="0"/>
  </p:normalViewPr>
  <p:slideViewPr>
    <p:cSldViewPr snapToGrid="0">
      <p:cViewPr varScale="1">
        <p:scale>
          <a:sx n="87" d="100"/>
          <a:sy n="87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14:49:22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4A2B4-1D91-495F-BAC6-5BF81BECD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59" y="490191"/>
            <a:ext cx="9372082" cy="1645920"/>
          </a:xfrm>
        </p:spPr>
        <p:txBody>
          <a:bodyPr/>
          <a:lstStyle/>
          <a:p>
            <a:r>
              <a:rPr lang="ru-RU" b="1" dirty="0"/>
              <a:t>Веб-сайт компании «</a:t>
            </a:r>
            <a:r>
              <a:rPr lang="en-US" b="1" dirty="0" err="1"/>
              <a:t>Lunaris</a:t>
            </a:r>
            <a:r>
              <a:rPr lang="ru-RU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FB98CB-6674-4C17-9639-3F48FEEF2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412" y="3272800"/>
            <a:ext cx="6801612" cy="2277739"/>
          </a:xfrm>
        </p:spPr>
        <p:txBody>
          <a:bodyPr>
            <a:normAutofit fontScale="85000" lnSpcReduction="20000"/>
          </a:bodyPr>
          <a:lstStyle/>
          <a:p>
            <a:r>
              <a:rPr lang="ru-RU" sz="3000" dirty="0"/>
              <a:t>Подготовили студенты 3 курса 5  группы:</a:t>
            </a:r>
          </a:p>
          <a:p>
            <a:endParaRPr lang="ru-RU" sz="2800" dirty="0"/>
          </a:p>
          <a:p>
            <a:r>
              <a:rPr lang="ru-RU" sz="3300" dirty="0"/>
              <a:t>Сурков Даниил Викторович</a:t>
            </a:r>
          </a:p>
          <a:p>
            <a:r>
              <a:rPr lang="ru-RU" sz="3300" dirty="0" err="1"/>
              <a:t>Лямкин</a:t>
            </a:r>
            <a:r>
              <a:rPr lang="ru-RU" sz="3300" dirty="0"/>
              <a:t> Егор Сергеевич</a:t>
            </a:r>
          </a:p>
          <a:p>
            <a:r>
              <a:rPr lang="ru-RU" sz="3300" dirty="0" err="1"/>
              <a:t>Затворницкая</a:t>
            </a:r>
            <a:r>
              <a:rPr lang="ru-RU" sz="3300" dirty="0"/>
              <a:t> Екатерина Олеговна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DFCC8014-32EC-30A2-E721-C73934AF2A2D}"/>
                  </a:ext>
                </a:extLst>
              </p14:cNvPr>
              <p14:cNvContentPartPr/>
              <p14:nvPr/>
            </p14:nvContentPartPr>
            <p14:xfrm>
              <a:off x="1712181" y="3890259"/>
              <a:ext cx="180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DFCC8014-32EC-30A2-E721-C73934AF2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3181" y="3881619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71902C-7090-7D98-AD89-3AFF7709E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12" y="3125947"/>
            <a:ext cx="2838729" cy="25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0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69EE4-F25F-48FD-86CD-6BB8E3A9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5201"/>
            <a:ext cx="7729728" cy="1188720"/>
          </a:xfrm>
        </p:spPr>
        <p:txBody>
          <a:bodyPr/>
          <a:lstStyle/>
          <a:p>
            <a:r>
              <a:rPr lang="ru-RU" b="1" dirty="0"/>
              <a:t>Демонстрация продукта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65FC47-8C59-49DF-92CC-F0C213EE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3" y="1850164"/>
            <a:ext cx="5610247" cy="46273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8CA1BE-70F4-419E-8CE6-06F141AF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69" y="1784628"/>
            <a:ext cx="4329254" cy="48635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0239E06-F5A8-45DF-8AE2-12F4FF9CE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988645">
            <a:off x="5850397" y="5092946"/>
            <a:ext cx="516084" cy="5267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3218FD-0BA4-4028-B0B5-767154BF9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05147">
            <a:off x="4227382" y="6282408"/>
            <a:ext cx="403018" cy="41137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A95139-48C5-4EFD-82FF-63E0BB1B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95032" y="3791446"/>
            <a:ext cx="516084" cy="5267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48FB241-CDAE-4CC7-80C0-85D68FA4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513815">
            <a:off x="6604809" y="2505834"/>
            <a:ext cx="516084" cy="526780"/>
          </a:xfrm>
          <a:prstGeom prst="rect">
            <a:avLst/>
          </a:prstGeom>
        </p:spPr>
      </p:pic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35DC4062-8B05-4607-ADA8-722253FB5B14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 flipV="1">
            <a:off x="3902742" y="1040740"/>
            <a:ext cx="4522165" cy="6351357"/>
          </a:xfrm>
          <a:prstGeom prst="curvedConnector4">
            <a:avLst>
              <a:gd name="adj1" fmla="val -6221"/>
              <a:gd name="adj2" fmla="val 59486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8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ИТоги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1E633-C056-D728-A97C-8BC8FEC3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991" y="3089552"/>
            <a:ext cx="7890017" cy="144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Результатом нашей работы будет являться готовый корпоративный сайт IT компании </a:t>
            </a:r>
            <a:r>
              <a:rPr lang="en-US" sz="2400" dirty="0" err="1"/>
              <a:t>Lunaris</a:t>
            </a:r>
            <a:r>
              <a:rPr lang="ru-RU" sz="2400" dirty="0"/>
              <a:t> с новостями, мероприятиями и информацией о сотрудниках</a:t>
            </a:r>
          </a:p>
        </p:txBody>
      </p:sp>
    </p:spTree>
    <p:extLst>
      <p:ext uri="{BB962C8B-B14F-4D97-AF65-F5344CB8AC3E}">
        <p14:creationId xmlns:p14="http://schemas.microsoft.com/office/powerpoint/2010/main" val="81647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/>
              <a:t>Контакты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8E2A67A-21C8-49B6-EEDA-06EC30AFFB3D}"/>
              </a:ext>
            </a:extLst>
          </p:cNvPr>
          <p:cNvSpPr txBox="1">
            <a:spLocks/>
          </p:cNvSpPr>
          <p:nvPr/>
        </p:nvSpPr>
        <p:spPr>
          <a:xfrm>
            <a:off x="1569362" y="2912208"/>
            <a:ext cx="2106168" cy="160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/>
              <a:t>Сурков</a:t>
            </a:r>
            <a:r>
              <a:rPr lang="en-US" sz="2400" dirty="0"/>
              <a:t>	</a:t>
            </a:r>
            <a:r>
              <a:rPr lang="ru-RU" sz="2400" dirty="0"/>
              <a:t> </a:t>
            </a:r>
            <a:endParaRPr 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/>
              <a:t>Даниил </a:t>
            </a:r>
            <a:r>
              <a:rPr lang="en-US" sz="2400" dirty="0"/>
              <a:t>	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/>
              <a:t>Викторович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7906557-3ECB-D37E-99F1-61FA6D0ACD70}"/>
              </a:ext>
            </a:extLst>
          </p:cNvPr>
          <p:cNvSpPr txBox="1">
            <a:spLocks/>
          </p:cNvSpPr>
          <p:nvPr/>
        </p:nvSpPr>
        <p:spPr>
          <a:xfrm>
            <a:off x="1003106" y="4518211"/>
            <a:ext cx="3238679" cy="113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danil.surkov.2003@mail.ru</a:t>
            </a:r>
            <a:endParaRPr lang="ru-RU" sz="20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3CAA98A-5E12-C036-C979-1DCDF2849DF0}"/>
              </a:ext>
            </a:extLst>
          </p:cNvPr>
          <p:cNvSpPr txBox="1">
            <a:spLocks/>
          </p:cNvSpPr>
          <p:nvPr/>
        </p:nvSpPr>
        <p:spPr>
          <a:xfrm>
            <a:off x="5103988" y="2912208"/>
            <a:ext cx="2106168" cy="160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 err="1"/>
              <a:t>Лямкин</a:t>
            </a:r>
            <a:r>
              <a:rPr lang="en-US" sz="2400" dirty="0"/>
              <a:t>	</a:t>
            </a:r>
            <a:r>
              <a:rPr lang="ru-RU" sz="2400" dirty="0"/>
              <a:t> </a:t>
            </a:r>
            <a:endParaRPr 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/>
              <a:t>Егор </a:t>
            </a:r>
            <a:r>
              <a:rPr lang="en-US" sz="2400" dirty="0"/>
              <a:t>	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/>
              <a:t>Сергеевич 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1E28C94-D3A6-BDD9-ED31-0F68D3CF15D1}"/>
              </a:ext>
            </a:extLst>
          </p:cNvPr>
          <p:cNvSpPr txBox="1">
            <a:spLocks/>
          </p:cNvSpPr>
          <p:nvPr/>
        </p:nvSpPr>
        <p:spPr>
          <a:xfrm>
            <a:off x="4235778" y="4518211"/>
            <a:ext cx="3842587" cy="113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please1let2me3leave@gmail.com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18CAFE7-0CFC-FE1F-895F-5B981667BFC4}"/>
              </a:ext>
            </a:extLst>
          </p:cNvPr>
          <p:cNvSpPr txBox="1">
            <a:spLocks/>
          </p:cNvSpPr>
          <p:nvPr/>
        </p:nvSpPr>
        <p:spPr>
          <a:xfrm>
            <a:off x="8638613" y="2912208"/>
            <a:ext cx="2408124" cy="17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 err="1"/>
              <a:t>Затворницкая</a:t>
            </a:r>
            <a:r>
              <a:rPr lang="ru-RU" sz="2400" dirty="0"/>
              <a:t> </a:t>
            </a:r>
            <a:endParaRPr 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/>
              <a:t>Екатерина </a:t>
            </a:r>
            <a:r>
              <a:rPr lang="en-US" sz="2400" dirty="0"/>
              <a:t>	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/>
              <a:t>Олеговна 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DB2F1DA4-4E52-2DC6-55C1-93F031EBE5A6}"/>
              </a:ext>
            </a:extLst>
          </p:cNvPr>
          <p:cNvSpPr txBox="1">
            <a:spLocks/>
          </p:cNvSpPr>
          <p:nvPr/>
        </p:nvSpPr>
        <p:spPr>
          <a:xfrm>
            <a:off x="8223336" y="4518211"/>
            <a:ext cx="3238678" cy="113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ezatvornitskaya@yandex.ru</a:t>
            </a:r>
          </a:p>
        </p:txBody>
      </p:sp>
    </p:spTree>
    <p:extLst>
      <p:ext uri="{BB962C8B-B14F-4D97-AF65-F5344CB8AC3E}">
        <p14:creationId xmlns:p14="http://schemas.microsoft.com/office/powerpoint/2010/main" val="9285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/>
              <a:t>Наша 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449F4-BFA1-4E84-B11C-867CC7A2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70" y="2786307"/>
            <a:ext cx="9787260" cy="2556658"/>
          </a:xfrm>
        </p:spPr>
        <p:txBody>
          <a:bodyPr/>
          <a:lstStyle/>
          <a:p>
            <a:r>
              <a:rPr lang="ru-RU" sz="2400" dirty="0"/>
              <a:t>Сурков Даниил Викторович – </a:t>
            </a:r>
            <a:r>
              <a:rPr lang="en-US" sz="2400" dirty="0" err="1"/>
              <a:t>TeamLead</a:t>
            </a:r>
            <a:r>
              <a:rPr lang="en-US" sz="2400" dirty="0"/>
              <a:t>, </a:t>
            </a:r>
            <a:r>
              <a:rPr lang="en-US" sz="2400" dirty="0" err="1"/>
              <a:t>Beckend</a:t>
            </a:r>
            <a:r>
              <a:rPr lang="en-US" sz="2400" dirty="0"/>
              <a:t> Developer</a:t>
            </a:r>
            <a:r>
              <a:rPr lang="ru-RU" sz="2400" dirty="0"/>
              <a:t>, </a:t>
            </a:r>
            <a:r>
              <a:rPr lang="en-US" sz="2400" dirty="0"/>
              <a:t>tester</a:t>
            </a:r>
            <a:r>
              <a:rPr lang="ru-RU" sz="2400" dirty="0"/>
              <a:t>, </a:t>
            </a:r>
            <a:r>
              <a:rPr lang="en-US" sz="2400" dirty="0"/>
              <a:t>Pm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 err="1"/>
              <a:t>Лямкин</a:t>
            </a:r>
            <a:r>
              <a:rPr lang="ru-RU" sz="2400" dirty="0"/>
              <a:t> Егор Сергеевич</a:t>
            </a:r>
            <a:r>
              <a:rPr lang="en-US" sz="2400" dirty="0"/>
              <a:t> – Frontend Developer</a:t>
            </a:r>
            <a:r>
              <a:rPr lang="ru-RU" sz="2400" dirty="0"/>
              <a:t>,</a:t>
            </a:r>
            <a:r>
              <a:rPr lang="en-US" sz="2400" dirty="0"/>
              <a:t> technical writer</a:t>
            </a:r>
            <a:r>
              <a:rPr lang="ru-RU" sz="2400" dirty="0"/>
              <a:t>,</a:t>
            </a:r>
            <a:r>
              <a:rPr lang="en-US" sz="2400" dirty="0"/>
              <a:t> tester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 err="1"/>
              <a:t>Затворницкая</a:t>
            </a:r>
            <a:r>
              <a:rPr lang="ru-RU" sz="2400" dirty="0"/>
              <a:t> Екатерина Олеговна</a:t>
            </a:r>
            <a:r>
              <a:rPr lang="en-US" sz="2400" dirty="0"/>
              <a:t> – Designer</a:t>
            </a:r>
            <a:r>
              <a:rPr lang="ru-RU" sz="2400" dirty="0"/>
              <a:t>,</a:t>
            </a:r>
            <a:r>
              <a:rPr lang="en-US" sz="2400" dirty="0"/>
              <a:t> Business analyst</a:t>
            </a:r>
            <a:endParaRPr lang="ru-RU" sz="2400" dirty="0"/>
          </a:p>
          <a:p>
            <a:endParaRPr lang="ru-RU" sz="2400" dirty="0"/>
          </a:p>
          <a:p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7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449F4-BFA1-4E84-B11C-867CC7A2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70" y="2786307"/>
            <a:ext cx="9787260" cy="2556658"/>
          </a:xfrm>
        </p:spPr>
        <p:txBody>
          <a:bodyPr>
            <a:normAutofit/>
          </a:bodyPr>
          <a:lstStyle/>
          <a:p>
            <a:r>
              <a:rPr lang="ru-RU" sz="2400" dirty="0"/>
              <a:t>Необходимость предоставить клиенту возможность быстро и удобно связаться с сотрудниками компании для заказа разработки</a:t>
            </a:r>
          </a:p>
          <a:p>
            <a:endParaRPr lang="ru-RU" sz="2400" dirty="0"/>
          </a:p>
          <a:p>
            <a:r>
              <a:rPr lang="ru-RU" sz="2400" dirty="0"/>
              <a:t>Отсутствие сервиса, позволяющего компании распространять информацию о себе и продвигать услуги за счет демонстрации своих достоинств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96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/>
              <a:t>Цель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449F4-BFA1-4E84-B11C-867CC7A2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568" y="2427721"/>
            <a:ext cx="10308863" cy="3578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Разработать веб-сайт для </a:t>
            </a:r>
            <a:r>
              <a:rPr lang="en-US" sz="2600" dirty="0"/>
              <a:t>IT </a:t>
            </a:r>
            <a:r>
              <a:rPr lang="ru-RU" sz="2600" dirty="0"/>
              <a:t>компании, который  позволит выгодно выделиться на фоне конкурентов и наладить коммуникацию с клиентами и потенциальными сотрудниками </a:t>
            </a:r>
          </a:p>
          <a:p>
            <a:pPr marL="0" indent="0">
              <a:buNone/>
            </a:pPr>
            <a:r>
              <a:rPr lang="ru-RU" sz="2600" dirty="0"/>
              <a:t>А также сможет отобразить:</a:t>
            </a:r>
          </a:p>
          <a:p>
            <a:r>
              <a:rPr lang="ru-RU" sz="2600" dirty="0"/>
              <a:t>Общую информацию о компании</a:t>
            </a:r>
          </a:p>
          <a:p>
            <a:r>
              <a:rPr lang="ru-RU" sz="2600" dirty="0"/>
              <a:t>Портфолио</a:t>
            </a:r>
          </a:p>
          <a:p>
            <a:r>
              <a:rPr lang="ru-RU" sz="2600" dirty="0"/>
              <a:t>Новости и мероприятия</a:t>
            </a:r>
          </a:p>
          <a:p>
            <a:r>
              <a:rPr lang="ru-RU" sz="2600" dirty="0"/>
              <a:t>Список предоставляемых услуг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1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/>
              <a:t>Обзор аналогов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F83951-328F-B8B2-0148-587A1F1D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80" y="1949635"/>
            <a:ext cx="5160395" cy="24247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7163F2-038C-B661-4929-CE9A0629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27" y="1949634"/>
            <a:ext cx="5160395" cy="2424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B654B7-54FA-D466-EB50-3DF8C60251BF}"/>
              </a:ext>
            </a:extLst>
          </p:cNvPr>
          <p:cNvSpPr txBox="1"/>
          <p:nvPr/>
        </p:nvSpPr>
        <p:spPr>
          <a:xfrm>
            <a:off x="758339" y="4454569"/>
            <a:ext cx="1187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rbel (Основной текст)"/>
              </a:rPr>
              <a:t>Advertpro</a:t>
            </a:r>
            <a:endParaRPr lang="ru-RU" dirty="0">
              <a:latin typeface="Corbel (Основной текст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14400-D7A0-AAFF-980B-4DBB183ECCEE}"/>
              </a:ext>
            </a:extLst>
          </p:cNvPr>
          <p:cNvSpPr txBox="1"/>
          <p:nvPr/>
        </p:nvSpPr>
        <p:spPr>
          <a:xfrm>
            <a:off x="6667713" y="4433011"/>
            <a:ext cx="977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 (Основной текст)"/>
              </a:rPr>
              <a:t>A</a:t>
            </a:r>
            <a:r>
              <a:rPr lang="ru-RU" dirty="0">
                <a:latin typeface="Corbel (Основной текст)"/>
              </a:rPr>
              <a:t>-</a:t>
            </a:r>
            <a:r>
              <a:rPr lang="en-US" dirty="0">
                <a:latin typeface="Corbel (Основной текст)"/>
              </a:rPr>
              <a:t>tum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2A691881-9C2A-C9CB-D52F-A1C8B7B7D477}"/>
              </a:ext>
            </a:extLst>
          </p:cNvPr>
          <p:cNvSpPr txBox="1">
            <a:spLocks/>
          </p:cNvSpPr>
          <p:nvPr/>
        </p:nvSpPr>
        <p:spPr>
          <a:xfrm>
            <a:off x="130809" y="5206645"/>
            <a:ext cx="12491497" cy="179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В ходе анализа мы выявили следующие недостатки, которые будут устранены в нашем готовом продукте:</a:t>
            </a:r>
          </a:p>
          <a:p>
            <a:r>
              <a:rPr lang="ru-RU" dirty="0"/>
              <a:t>Отсутствие личного кабинета, как на сайте компании </a:t>
            </a:r>
            <a:r>
              <a:rPr lang="en-US" dirty="0" err="1"/>
              <a:t>Advertpro</a:t>
            </a:r>
            <a:r>
              <a:rPr lang="ru-RU" dirty="0"/>
              <a:t> так и</a:t>
            </a:r>
            <a:r>
              <a:rPr lang="en-US" dirty="0"/>
              <a:t> A-tum.</a:t>
            </a:r>
            <a:r>
              <a:rPr lang="ru-RU" dirty="0"/>
              <a:t> </a:t>
            </a:r>
          </a:p>
          <a:p>
            <a:r>
              <a:rPr lang="ru-RU" dirty="0"/>
              <a:t>Отсутствие возможности узнать о вакансиях в компании </a:t>
            </a:r>
            <a:r>
              <a:rPr lang="en-US" dirty="0"/>
              <a:t>A-tum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4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/>
              <a:t>Решение проблемы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449F4-BFA1-4E84-B11C-867CC7A2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530" y="2902848"/>
            <a:ext cx="9396659" cy="15257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Наш сайт – не только визитная карточка компании </a:t>
            </a:r>
            <a:r>
              <a:rPr lang="en-US" sz="2800" dirty="0" err="1"/>
              <a:t>Lunaris</a:t>
            </a:r>
            <a:r>
              <a:rPr lang="ru-RU" sz="2800" dirty="0"/>
              <a:t>, с помощью которой организация сможет продвигать себя в Интернете, но и удобная платформа для взаимодействия организации с клиентами и потенциальными сотрудниками.</a:t>
            </a:r>
            <a:br>
              <a:rPr lang="ru-RU" sz="2800" dirty="0"/>
            </a:br>
            <a:endParaRPr lang="ru-RU" sz="2400" dirty="0"/>
          </a:p>
          <a:p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88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449F4-BFA1-4E84-B11C-867CC7A2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3" y="2293247"/>
            <a:ext cx="5075671" cy="425098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b="1" dirty="0"/>
              <a:t>Backend</a:t>
            </a:r>
            <a:endParaRPr lang="ru-RU" sz="2400" b="1" dirty="0"/>
          </a:p>
          <a:p>
            <a:pPr marL="0" indent="0">
              <a:buNone/>
            </a:pPr>
            <a:br>
              <a:rPr lang="ru-RU" sz="2400" dirty="0"/>
            </a:br>
            <a:r>
              <a:rPr lang="en-US" sz="2400" dirty="0" err="1"/>
              <a:t>Postgresql</a:t>
            </a:r>
            <a:r>
              <a:rPr lang="ru-RU" sz="2400" dirty="0"/>
              <a:t> – </a:t>
            </a:r>
            <a:r>
              <a:rPr lang="ru-RU" sz="2000" dirty="0"/>
              <a:t>выбрана за счет своей производительности, расширяемости, надежности и целостности данных.  </a:t>
            </a:r>
          </a:p>
          <a:p>
            <a:pPr marL="0" indent="0">
              <a:buNone/>
            </a:pPr>
            <a:r>
              <a:rPr lang="en-US" sz="2400" dirty="0"/>
              <a:t>Java</a:t>
            </a:r>
            <a:r>
              <a:rPr lang="ru-RU" sz="2800" dirty="0"/>
              <a:t> –  </a:t>
            </a:r>
            <a:r>
              <a:rPr lang="ru-RU" sz="2000" dirty="0"/>
              <a:t>благодаря широкой поддержке сообщества, не составит труда найти помощь, обучающие ресурсы или библиотеки для выполнения задач.</a:t>
            </a:r>
          </a:p>
          <a:p>
            <a:pPr marL="0" indent="0">
              <a:buNone/>
            </a:pPr>
            <a:r>
              <a:rPr lang="ru-RU" sz="2400" dirty="0">
                <a:latin typeface="Gill Sans MT (Основной текст)"/>
              </a:rPr>
              <a:t>Spring </a:t>
            </a:r>
            <a:r>
              <a:rPr lang="ru-RU" sz="2400" dirty="0" err="1">
                <a:latin typeface="Gill Sans MT (Основной текст)"/>
              </a:rPr>
              <a:t>boot</a:t>
            </a:r>
            <a:r>
              <a:rPr lang="ru-RU" sz="2400" dirty="0">
                <a:latin typeface="Gill Sans MT (Основной текст)"/>
              </a:rPr>
              <a:t> </a:t>
            </a:r>
            <a:r>
              <a:rPr lang="ru-RU" sz="2000" dirty="0"/>
              <a:t>– позволяет быстро создавать приложения благодаря своей удобной концепции, а также экосистеме Java Spring есть множество библиотек и расширений, которые облегчают разработку.</a:t>
            </a:r>
            <a:endParaRPr lang="ru-RU" sz="18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3640960-0293-947F-0B1C-0DE100AEC1CE}"/>
              </a:ext>
            </a:extLst>
          </p:cNvPr>
          <p:cNvSpPr txBox="1">
            <a:spLocks/>
          </p:cNvSpPr>
          <p:nvPr/>
        </p:nvSpPr>
        <p:spPr>
          <a:xfrm>
            <a:off x="5719484" y="2293247"/>
            <a:ext cx="6302188" cy="4250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b="1" dirty="0"/>
              <a:t>Frontend</a:t>
            </a:r>
            <a:endParaRPr lang="ru-RU" sz="2600" b="1" dirty="0"/>
          </a:p>
          <a:p>
            <a:pPr marL="0" indent="0">
              <a:buNone/>
            </a:pPr>
            <a:br>
              <a:rPr lang="ru-RU" sz="2400" dirty="0"/>
            </a:br>
            <a:r>
              <a:rPr lang="en-US" sz="2400" dirty="0"/>
              <a:t>HTML</a:t>
            </a:r>
            <a:r>
              <a:rPr lang="ru-RU" sz="2400" dirty="0"/>
              <a:t> – </a:t>
            </a:r>
            <a:r>
              <a:rPr lang="ru-RU" sz="2000" dirty="0"/>
              <a:t>выбран для помощи в структурировании содержимого каждой веб-страницы.</a:t>
            </a:r>
          </a:p>
          <a:p>
            <a:pPr marL="0" indent="0">
              <a:buNone/>
            </a:pPr>
            <a:r>
              <a:rPr lang="en-US" sz="2400" dirty="0"/>
              <a:t>CSS</a:t>
            </a:r>
            <a:r>
              <a:rPr lang="ru-RU" sz="2800" dirty="0"/>
              <a:t> –  </a:t>
            </a:r>
            <a:r>
              <a:rPr lang="ru-RU" sz="2000" dirty="0"/>
              <a:t>позволяет управлять внешним видом веб-страницы, что поможет сделать сайт более привлекательным и функциональным.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Gill Sans MT (Основной текст)"/>
              </a:rPr>
              <a:t>JavaScript</a:t>
            </a:r>
            <a:r>
              <a:rPr lang="ru-RU" sz="2400" dirty="0">
                <a:latin typeface="Gill Sans MT (Основной текст)"/>
              </a:rPr>
              <a:t> </a:t>
            </a:r>
            <a:r>
              <a:rPr lang="ru-RU" sz="2000" dirty="0"/>
              <a:t>– позволяет создавать динамические и интерактивные элементы, а также обеспечивает универсальность веб-приложений, благодаря поддержки всеми браузерами.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Gill Sans MT (Основной текст)"/>
              </a:rPr>
              <a:t>React –</a:t>
            </a:r>
            <a:r>
              <a:rPr lang="en-US" sz="2100" dirty="0">
                <a:latin typeface="Gill Sans MT (Основной текст)"/>
              </a:rPr>
              <a:t> </a:t>
            </a:r>
            <a:r>
              <a:rPr lang="ru-RU" sz="2100" dirty="0">
                <a:latin typeface="Gill Sans MT (Основной текст)"/>
              </a:rPr>
              <a:t>имеет обширную экосистему инструментов и библиотек, что делает разработку приложений более удобной и эффективной</a:t>
            </a:r>
            <a:endParaRPr lang="ru-RU" sz="21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13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57" y="393192"/>
            <a:ext cx="5021043" cy="1188720"/>
          </a:xfrm>
        </p:spPr>
        <p:txBody>
          <a:bodyPr>
            <a:normAutofit/>
          </a:bodyPr>
          <a:lstStyle/>
          <a:p>
            <a:r>
              <a:rPr lang="ru-RU" sz="3200" b="1" dirty="0"/>
              <a:t>Описание ролей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7E703B-5DB3-E817-6DE9-934B74AB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532" y="0"/>
            <a:ext cx="8410511" cy="6858000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EA9FCE55-4834-3BED-D02F-22C4403D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27" y="1975104"/>
            <a:ext cx="1999937" cy="1815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Возможности пользователя </a:t>
            </a:r>
          </a:p>
        </p:txBody>
      </p:sp>
    </p:spTree>
    <p:extLst>
      <p:ext uri="{BB962C8B-B14F-4D97-AF65-F5344CB8AC3E}">
        <p14:creationId xmlns:p14="http://schemas.microsoft.com/office/powerpoint/2010/main" val="59456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F3B2-D2C3-456B-8799-E565AA08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9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/>
              <a:t>Описание ролей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BADA7B9-C01D-2982-51D6-ABB947CFC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863" y="2145367"/>
            <a:ext cx="6444441" cy="3575086"/>
          </a:xfr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3A6B7178-BC0A-A9F2-A95B-730C86E109E0}"/>
              </a:ext>
            </a:extLst>
          </p:cNvPr>
          <p:cNvSpPr txBox="1">
            <a:spLocks/>
          </p:cNvSpPr>
          <p:nvPr/>
        </p:nvSpPr>
        <p:spPr>
          <a:xfrm>
            <a:off x="492249" y="1991587"/>
            <a:ext cx="4519021" cy="181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Возможности администратора </a:t>
            </a:r>
          </a:p>
        </p:txBody>
      </p:sp>
    </p:spTree>
    <p:extLst>
      <p:ext uri="{BB962C8B-B14F-4D97-AF65-F5344CB8AC3E}">
        <p14:creationId xmlns:p14="http://schemas.microsoft.com/office/powerpoint/2010/main" val="267528846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1150</TotalTime>
  <Words>405</Words>
  <Application>Microsoft Office PowerPoint</Application>
  <PresentationFormat>Широкоэкранный</PresentationFormat>
  <Paragraphs>70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Corbel</vt:lpstr>
      <vt:lpstr>Corbel (Основной текст)</vt:lpstr>
      <vt:lpstr>Gill Sans MT</vt:lpstr>
      <vt:lpstr>Gill Sans MT (Основной текст)</vt:lpstr>
      <vt:lpstr>inherit</vt:lpstr>
      <vt:lpstr>Посылка</vt:lpstr>
      <vt:lpstr>Веб-сайт компании «Lunaris»</vt:lpstr>
      <vt:lpstr>Наша команда</vt:lpstr>
      <vt:lpstr>Проблематика</vt:lpstr>
      <vt:lpstr>Цель проекта </vt:lpstr>
      <vt:lpstr>Обзор аналогов</vt:lpstr>
      <vt:lpstr>Решение проблемы </vt:lpstr>
      <vt:lpstr>Используемые технологии</vt:lpstr>
      <vt:lpstr>Описание ролей</vt:lpstr>
      <vt:lpstr>Описание ролей</vt:lpstr>
      <vt:lpstr>Демонстрация продукта </vt:lpstr>
      <vt:lpstr>ИТоги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</dc:creator>
  <cp:lastModifiedBy>Даниил</cp:lastModifiedBy>
  <cp:revision>4</cp:revision>
  <dcterms:created xsi:type="dcterms:W3CDTF">2024-03-12T18:48:38Z</dcterms:created>
  <dcterms:modified xsi:type="dcterms:W3CDTF">2024-03-13T17:07:21Z</dcterms:modified>
</cp:coreProperties>
</file>