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62" r:id="rId2"/>
    <p:sldId id="263" r:id="rId3"/>
    <p:sldId id="259" r:id="rId4"/>
    <p:sldId id="258" r:id="rId5"/>
    <p:sldId id="257" r:id="rId6"/>
    <p:sldId id="260" r:id="rId7"/>
    <p:sldId id="261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75EB-797C-4541-87BC-E11162B6267A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CD7D-40A1-4328-A478-E38491B70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6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53C-B5D0-4515-AF42-CEB5B2E012EE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09C-6A6C-40D2-B485-2FB9DCB046F9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B739-8AB3-4259-A27D-ADA2532F32D5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8136-4997-4CF7-BF7C-94AF06EED4ED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4009-CC84-4D22-A9BF-24BCE7660493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D125-4FC6-4CB2-AA6E-7402FBA14921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DA23-CF58-429D-AB47-70907244D543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2353-254A-48AA-ABD7-C24819B44F4F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970A-E8C6-4457-A80C-F4D807DB9033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6C5-C730-40A0-8FCB-6D00208496D5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CDA4-F721-4B0E-BFA2-3BD7018A1677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9165-F94B-44FC-B1E2-5D5C211EFF29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459B1-2A06-C65B-328A-FACC10568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21082"/>
            <a:ext cx="7772400" cy="1470025"/>
          </a:xfrm>
        </p:spPr>
        <p:txBody>
          <a:bodyPr>
            <a:noAutofit/>
          </a:bodyPr>
          <a:lstStyle/>
          <a:p>
            <a:r>
              <a:rPr lang="ru-RU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Инновационное интегрирование комплексов сервисов 1С на технологическую платформу по обработке данных в кредитных организациях</a:t>
            </a:r>
            <a:endParaRPr lang="ru-RU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ADB745-CC1B-1147-1FFD-30979D7D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1537" y="5230794"/>
            <a:ext cx="4338638" cy="1241822"/>
          </a:xfrm>
        </p:spPr>
        <p:txBody>
          <a:bodyPr>
            <a:normAutofit/>
          </a:bodyPr>
          <a:lstStyle/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1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Лямкин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Егор Сергеевич,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курс, 5 группа.</a:t>
            </a: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Бебнева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Владимировна, старший преподаватель.</a:t>
            </a:r>
          </a:p>
          <a:p>
            <a:pPr algn="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E8C78-0C59-E33D-3F5B-80D10B26ECAC}"/>
              </a:ext>
            </a:extLst>
          </p:cNvPr>
          <p:cNvSpPr txBox="1"/>
          <p:nvPr/>
        </p:nvSpPr>
        <p:spPr>
          <a:xfrm>
            <a:off x="2198255" y="381150"/>
            <a:ext cx="465974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1050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 БЮДЖЕТНОЕ ОБРАЗОВАТЕЛЬНОЕ УЧРЕЖДЕНИЕ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050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ВЫСШЕГО  ОБРАЗОВАНИЯ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“ВОРОНЕЖСКИЙ ГОСУДАРСТВЕННЫЙ УНИВЕРСИТЕТ”</a:t>
            </a:r>
          </a:p>
          <a:p>
            <a:pPr algn="ctr">
              <a:buNone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403929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прототип веб-сервиса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мультибанковской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подачи заявок на кредит с интеграцией 1С.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клиент-серверного решения с разграничением ролей.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подходы к интеграции 1С с внешними системами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для обмена данными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модель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БД.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UI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двух ролей: клиент и банк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77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2709020"/>
            <a:ext cx="8686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1С: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REST API, внешние обработки</a:t>
            </a:r>
            <a:endParaRPr kumimoji="0" lang="en-US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 при кредитовании: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Балансы, ОСВ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автоматизация в</a:t>
            </a:r>
            <a:r>
              <a:rPr kumimoji="0" lang="ru-RU" altLang="ru-RU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существующей системе</a:t>
            </a: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Мультибанковская</a:t>
            </a:r>
            <a:r>
              <a:rPr kumimoji="0" lang="ru-RU" altLang="ru-RU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модель: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Подача одной заявки в несколько банков, конкурентный подбор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3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3008313" cy="54813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решения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3464" y="795020"/>
            <a:ext cx="8055864" cy="1655571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Трёхуровневая модель «клиент – API – БД»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(SPA): формы логина, подачи и обработки заявок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 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маршрутизация,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бизнес-логика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хранение пользователей, профилей, заявок, документов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интеграции с 1С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1С Клиента →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финансовых данных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1С Банка ← передача структурированных заявок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2" y="2633472"/>
            <a:ext cx="8829354" cy="3959351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5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867912" cy="4691063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ER-диаграмма: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сущности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CompanyProfile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BankDecision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0"/>
            <a:ext cx="3591383" cy="6813550"/>
          </a:xfr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6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10896" y="2468183"/>
            <a:ext cx="83759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Два сценария: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Клиент: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регистрация → профиль компании → создание/отправка заявки → статус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Банк: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регистрация → личный кабинет → просмотр/обработка заявок → решение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Навигация: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условный рендеринг по роли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UX-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фичи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из 1С, уведомления, адаптивный дизайн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7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1267"/>
            <a:ext cx="8229600" cy="11430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1С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30401"/>
            <a:ext cx="8229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процесса: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открывает форму → запрос на </a:t>
            </a:r>
            <a:r>
              <a:rPr lang="ru-RU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fill-data</a:t>
            </a:r>
            <a:endParaRPr lang="ru-RU" alt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1С Клиента: выгрузка ОСВ →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32022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14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 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достигнуты: создан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мультибанковского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интеграцией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двухфакторную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аутентификацию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аналитику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банков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учетными системами (SAP,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приложения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10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287</Words>
  <Application>Microsoft Office PowerPoint</Application>
  <PresentationFormat>Экран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Инновационное интегрирование комплексов сервисов 1С на технологическую платформу по обработке данных в кредитных организациях</vt:lpstr>
      <vt:lpstr>Цель и задачи</vt:lpstr>
      <vt:lpstr>Анализ предметной области</vt:lpstr>
      <vt:lpstr>Использованные технологии</vt:lpstr>
      <vt:lpstr>Архитектура решения</vt:lpstr>
      <vt:lpstr>Модель данных и API</vt:lpstr>
      <vt:lpstr>Пользовательский интерфейс</vt:lpstr>
      <vt:lpstr>Интеграция с 1С</vt:lpstr>
      <vt:lpstr>Выводы и перспективы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Инновационное интегрирование комплексов сервисов 1С</dc:title>
  <dc:subject/>
  <dc:creator/>
  <cp:keywords/>
  <dc:description>generated using python-pptx</dc:description>
  <cp:lastModifiedBy>4bul04kka</cp:lastModifiedBy>
  <cp:revision>41</cp:revision>
  <dcterms:created xsi:type="dcterms:W3CDTF">2013-01-27T09:14:16Z</dcterms:created>
  <dcterms:modified xsi:type="dcterms:W3CDTF">2025-04-24T17:04:26Z</dcterms:modified>
  <cp:category/>
</cp:coreProperties>
</file>