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57" r:id="rId4"/>
    <p:sldId id="258" r:id="rId5"/>
    <p:sldId id="259" r:id="rId6"/>
    <p:sldId id="264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459B1-2A06-C65B-328A-FACC10568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21082"/>
            <a:ext cx="7772400" cy="1470025"/>
          </a:xfrm>
        </p:spPr>
        <p:txBody>
          <a:bodyPr>
            <a:noAutofit/>
          </a:bodyPr>
          <a:lstStyle/>
          <a:p>
            <a:r>
              <a:rPr lang="ru-RU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Инновационное интегрирование комплексов сервисов 1С на технологическую платформу по обработке данных в кредитных организациях</a:t>
            </a:r>
            <a:endParaRPr lang="ru-RU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ADB745-CC1B-1147-1FFD-30979D7D2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1537" y="5230794"/>
            <a:ext cx="4338638" cy="1241822"/>
          </a:xfrm>
        </p:spPr>
        <p:txBody>
          <a:bodyPr>
            <a:normAutofit/>
          </a:bodyPr>
          <a:lstStyle/>
          <a:p>
            <a:pPr algn="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Лямкин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Егор Сергеевич,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курс, 5 группа.</a:t>
            </a:r>
          </a:p>
          <a:p>
            <a:pPr algn="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Бебнева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Светлана Владимировна, старший преподаватель.</a:t>
            </a:r>
          </a:p>
          <a:p>
            <a:pPr algn="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E8C78-0C59-E33D-3F5B-80D10B26ECAC}"/>
              </a:ext>
            </a:extLst>
          </p:cNvPr>
          <p:cNvSpPr txBox="1"/>
          <p:nvPr/>
        </p:nvSpPr>
        <p:spPr>
          <a:xfrm>
            <a:off x="2198255" y="381150"/>
            <a:ext cx="4659745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1050" spc="-7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 БЮДЖЕТНОЕ ОБРАЗОВАТЕЛЬНОЕ УЧРЕЖДЕНИЕ</a:t>
            </a: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ru-RU" sz="1050" spc="-7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ВЫСШЕГО  ОБРАЗОВАНИЯ</a:t>
            </a: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“ВОРОНЕЖСКИЙ ГОСУДАРСТВЕННЫЙ УНИВЕРСИТЕТ”</a:t>
            </a:r>
          </a:p>
          <a:p>
            <a:pPr algn="ctr">
              <a:buNone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компьютерных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40392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работы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интеграционного решения упрощающего процесс взаимодействия сотрудников банка с клиентами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получения кредита на определённых условиях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сотрудников банков с клиентами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Теоретические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подходов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интеграции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банковскими системами обработки данных</a:t>
            </a: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рынка с целью выяснения актуальности разрабатываемого интеграционного решения</a:t>
            </a: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нормативно-правовых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актов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Практические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интеграционного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функционала для а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даптаци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под платформы банков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функционального прототипа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6" y="2112264"/>
            <a:ext cx="8752528" cy="3575303"/>
          </a:xfrm>
        </p:spPr>
      </p:pic>
    </p:spTree>
    <p:extLst>
      <p:ext uri="{BB962C8B-B14F-4D97-AF65-F5344CB8AC3E}">
        <p14:creationId xmlns:p14="http://schemas.microsoft.com/office/powerpoint/2010/main" val="32283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Выполненные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этапы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ИТ-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российских банков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информационной базы документов декларирующих принципы работы 1С в банковских системах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 архитектуры интеграции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результаты практической реализации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системы поддерживающей интеграцию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эффективности системы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158</Words>
  <Application>Microsoft Office PowerPoint</Application>
  <PresentationFormat>Экран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Инновационное интегрирование комплексов сервисов 1С на технологическую платформу по обработке данных в кредитных организациях</vt:lpstr>
      <vt:lpstr>Цели работы</vt:lpstr>
      <vt:lpstr>Актуальность темы</vt:lpstr>
      <vt:lpstr>Теоретические задачи</vt:lpstr>
      <vt:lpstr>Практические задачи</vt:lpstr>
      <vt:lpstr>UseCase диаграмма</vt:lpstr>
      <vt:lpstr>Выполненные этапы работы</vt:lpstr>
      <vt:lpstr>Планируемые результаты практической реализации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Инновационное интегрирование комплексов сервисов 1С</dc:title>
  <dc:subject/>
  <dc:creator/>
  <cp:keywords/>
  <dc:description>generated using python-pptx</dc:description>
  <cp:lastModifiedBy>4bul04kka</cp:lastModifiedBy>
  <cp:revision>22</cp:revision>
  <dcterms:created xsi:type="dcterms:W3CDTF">2013-01-27T09:14:16Z</dcterms:created>
  <dcterms:modified xsi:type="dcterms:W3CDTF">2025-03-24T14:48:46Z</dcterms:modified>
  <cp:category/>
</cp:coreProperties>
</file>