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263" r:id="rId3"/>
    <p:sldId id="259" r:id="rId4"/>
    <p:sldId id="258" r:id="rId5"/>
    <p:sldId id="257" r:id="rId6"/>
    <p:sldId id="260" r:id="rId7"/>
    <p:sldId id="268" r:id="rId8"/>
    <p:sldId id="267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F775EB-797C-4541-87BC-E11162B6267A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4CD7D-40A1-4328-A478-E38491B70E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66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2A53C-B5D0-4515-AF42-CEB5B2E012EE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4009C-6A6C-40D2-B485-2FB9DCB046F9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9B739-8AB3-4259-A27D-ADA2532F32D5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8136-4997-4CF7-BF7C-94AF06EED4ED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4009-CC84-4D22-A9BF-24BCE7660493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D125-4FC6-4CB2-AA6E-7402FBA14921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2DA23-CF58-429D-AB47-70907244D543}" type="datetime1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2353-254A-48AA-ABD7-C24819B44F4F}" type="datetime1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970A-E8C6-4457-A80C-F4D807DB9033}" type="datetime1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26C5-C730-40A0-8FCB-6D00208496D5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CCDA4-F721-4B0E-BFA2-3BD7018A1677}" type="datetime1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9165-F94B-44FC-B1E2-5D5C211EFF29}" type="datetime1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459B1-2A06-C65B-328A-FACC10568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521082"/>
            <a:ext cx="7772400" cy="1470025"/>
          </a:xfrm>
        </p:spPr>
        <p:txBody>
          <a:bodyPr>
            <a:noAutofit/>
          </a:bodyPr>
          <a:lstStyle/>
          <a:p>
            <a:r>
              <a:rPr lang="ru-RU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Инновационное интегрирование комплексов сервисов 1С на технологическую платформу по обработке данных в кредитных организациях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ADB745-CC1B-1147-1FFD-30979D7D2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1537" y="5230794"/>
            <a:ext cx="4338638" cy="1241822"/>
          </a:xfrm>
        </p:spPr>
        <p:txBody>
          <a:bodyPr>
            <a:normAutofit/>
          </a:bodyPr>
          <a:lstStyle/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Лямкин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Егор Сергеевич, 4 курс, 5 группа.</a:t>
            </a: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Бебнева</a:t>
            </a:r>
            <a:r>
              <a:rPr lang="ru-RU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Светлана Владимировна, старший преподаватель.</a:t>
            </a:r>
          </a:p>
          <a:p>
            <a:pPr algn="r"/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AE8C78-0C59-E33D-3F5B-80D10B26ECAC}"/>
              </a:ext>
            </a:extLst>
          </p:cNvPr>
          <p:cNvSpPr txBox="1"/>
          <p:nvPr/>
        </p:nvSpPr>
        <p:spPr>
          <a:xfrm>
            <a:off x="2198255" y="381150"/>
            <a:ext cx="4659745" cy="900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1050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 БЮДЖЕТНОЕ ОБРАЗОВАТЕЛЬНОЕ УЧРЕЖДЕНИЕ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050" spc="-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ВЫСШЕГО  ОБРАЗОВАНИЯ</a:t>
            </a:r>
            <a:endParaRPr lang="ru-RU" sz="105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“ВОРОНЕЖСКИЙ ГОСУДАРСТВЕННЫЙ УНИВЕРСИТЕТ”</a:t>
            </a:r>
          </a:p>
          <a:p>
            <a:pPr algn="ctr">
              <a:buNone/>
            </a:pPr>
            <a:r>
              <a:rPr lang="ru-RU" sz="10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Факультет компьютерных наук</a:t>
            </a:r>
          </a:p>
        </p:txBody>
      </p:sp>
    </p:spTree>
    <p:extLst>
      <p:ext uri="{BB962C8B-B14F-4D97-AF65-F5344CB8AC3E}">
        <p14:creationId xmlns:p14="http://schemas.microsoft.com/office/powerpoint/2010/main" val="4039290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 перспективы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достигнуты: создан прототип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мультибанковского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веб-сервиса с интеграцией 1С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двухфакторную аутентификацию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Добавить аналитику для банков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другими учетными системами (SAP,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Мобильные приложения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10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прототип веб-сервиса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мультибанковской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подачи заявок на кредит с интеграцией 1С.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клиент-серверного решения с разграничением ролей.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существующие подходы к интеграции 1С с внешними системами.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REST API для обмена данными и модель БД.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UI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двух ролей: клиент и банк.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2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977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2709020"/>
            <a:ext cx="8686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1С: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REST API, внешние обработки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 при кредитовании: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Балансы, ОСВ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автоматизация в</a:t>
            </a:r>
            <a:r>
              <a:rPr kumimoji="0" lang="ru-RU" altLang="ru-RU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существующей системе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Мультибанковская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модель: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Подача одной заявки в несколько банков, конкурентный подбор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3</a:t>
            </a:fld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Использованные технологии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04"/>
            <a:ext cx="3008313" cy="548132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решения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3464" y="795020"/>
            <a:ext cx="8055864" cy="1655571"/>
          </a:xfrm>
        </p:spPr>
        <p:txBody>
          <a:bodyPr>
            <a:normAutofit lnSpcReduction="1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Трёхуровневая модель «клиент – API – БД»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(SPA): формы логина, подачи и обработки заявок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Express.js 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маршрутизация,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бизнес-логика</a:t>
            </a:r>
          </a:p>
          <a:p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хранение пользователей, профилей, заявок, документов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интеграции с 1С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1С Клиента →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финансовых данных</a:t>
            </a:r>
          </a:p>
          <a:p>
            <a:pPr lvl="1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1С Банка ← передача структурированных заявок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22" y="2633472"/>
            <a:ext cx="8829354" cy="3959351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5</a:t>
            </a:fld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данных 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867912" cy="4691063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ER-диаграмма: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сущности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CompanyProfile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Listing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BankDecision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280" y="0"/>
            <a:ext cx="3591383" cy="6813550"/>
          </a:xfrm>
        </p:spPr>
      </p:pic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6</a:t>
            </a:fld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7FB36-9905-40E2-B4AC-5314AB9F4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92" y="-209994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err="1"/>
              <a:t>Эндпоинты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AC3F404-33FF-4E35-AFA5-BAB03AC2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3C0646-51BB-483F-8D15-18A7ADBE34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99" t="1866" r="5000" b="1276"/>
          <a:stretch/>
        </p:blipFill>
        <p:spPr>
          <a:xfrm>
            <a:off x="221359" y="658368"/>
            <a:ext cx="8701282" cy="577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81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DDB2B8F-9CD8-446A-8CEB-B3DA4794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077A90-FE69-40F7-8AAD-18D83FBBD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6525"/>
            <a:ext cx="800972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0C21FB-F3EE-4F86-B76A-CCA7BB6F112A}"/>
              </a:ext>
            </a:extLst>
          </p:cNvPr>
          <p:cNvSpPr txBox="1"/>
          <p:nvPr/>
        </p:nvSpPr>
        <p:spPr>
          <a:xfrm>
            <a:off x="304800" y="4714678"/>
            <a:ext cx="4267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157757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1267"/>
            <a:ext cx="8229600" cy="1143000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1С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30401"/>
            <a:ext cx="8229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ru-RU" alt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-диаграмма процесса:</a:t>
            </a:r>
            <a:endParaRPr lang="ru-RU" alt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 открывает форму → запрос на </a:t>
            </a:r>
            <a:r>
              <a:rPr lang="ru-RU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altLang="ru-RU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altLang="ru-RU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fill-data</a:t>
            </a:r>
            <a:endParaRPr lang="ru-RU" altLang="ru-RU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1С Клиента: выгрузка ОСВ → </a:t>
            </a:r>
            <a:r>
              <a:rPr lang="ru-RU" alt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автозаполнение</a:t>
            </a:r>
            <a:r>
              <a:rPr lang="ru-RU" alt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формы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2320222"/>
          </a:xfrm>
          <a:prstGeom prst="rect">
            <a:avLst/>
          </a:prstGeo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600" smtClean="0"/>
              <a:t>9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5141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4148</TotalTime>
  <Words>334</Words>
  <Application>Microsoft Office PowerPoint</Application>
  <PresentationFormat>Экран (4:3)</PresentationFormat>
  <Paragraphs>59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Инновационное интегрирование комплексов сервисов 1С на технологическую платформу по обработке данных в кредитных организациях</vt:lpstr>
      <vt:lpstr>Цель и задачи</vt:lpstr>
      <vt:lpstr>Анализ предметной области</vt:lpstr>
      <vt:lpstr>Использованные технологии</vt:lpstr>
      <vt:lpstr>Архитектура решения</vt:lpstr>
      <vt:lpstr>Модель данных и API</vt:lpstr>
      <vt:lpstr>Эндпоинты</vt:lpstr>
      <vt:lpstr>Презентация PowerPoint</vt:lpstr>
      <vt:lpstr>Интеграция с 1С</vt:lpstr>
      <vt:lpstr>Выводы и перспективы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Инновационное интегрирование комплексов сервисов 1С</dc:title>
  <dc:subject/>
  <dc:creator/>
  <cp:keywords/>
  <dc:description>generated using python-pptx</dc:description>
  <cp:lastModifiedBy>Егор Лямкин</cp:lastModifiedBy>
  <cp:revision>43</cp:revision>
  <dcterms:created xsi:type="dcterms:W3CDTF">2013-01-27T09:14:16Z</dcterms:created>
  <dcterms:modified xsi:type="dcterms:W3CDTF">2025-05-17T10:28:43Z</dcterms:modified>
  <cp:category/>
</cp:coreProperties>
</file>