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D7D-24A1-419E-A3E8-A84AEBE44B2B}" type="datetimeFigureOut">
              <a:rPr lang="es-PE" smtClean="0"/>
              <a:t>07/04/2018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8D6-DB9E-4F55-9D1C-E1C3E82D27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722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D7D-24A1-419E-A3E8-A84AEBE44B2B}" type="datetimeFigureOut">
              <a:rPr lang="es-PE" smtClean="0"/>
              <a:t>07/04/2018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8D6-DB9E-4F55-9D1C-E1C3E82D27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016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D7D-24A1-419E-A3E8-A84AEBE44B2B}" type="datetimeFigureOut">
              <a:rPr lang="es-PE" smtClean="0"/>
              <a:t>07/04/2018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8D6-DB9E-4F55-9D1C-E1C3E82D27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511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D7D-24A1-419E-A3E8-A84AEBE44B2B}" type="datetimeFigureOut">
              <a:rPr lang="es-PE" smtClean="0"/>
              <a:t>07/04/2018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8D6-DB9E-4F55-9D1C-E1C3E82D27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000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D7D-24A1-419E-A3E8-A84AEBE44B2B}" type="datetimeFigureOut">
              <a:rPr lang="es-PE" smtClean="0"/>
              <a:t>07/04/2018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8D6-DB9E-4F55-9D1C-E1C3E82D27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64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D7D-24A1-419E-A3E8-A84AEBE44B2B}" type="datetimeFigureOut">
              <a:rPr lang="es-PE" smtClean="0"/>
              <a:t>07/04/2018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8D6-DB9E-4F55-9D1C-E1C3E82D27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131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D7D-24A1-419E-A3E8-A84AEBE44B2B}" type="datetimeFigureOut">
              <a:rPr lang="es-PE" smtClean="0"/>
              <a:t>07/04/2018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8D6-DB9E-4F55-9D1C-E1C3E82D27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26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D7D-24A1-419E-A3E8-A84AEBE44B2B}" type="datetimeFigureOut">
              <a:rPr lang="es-PE" smtClean="0"/>
              <a:t>07/04/2018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8D6-DB9E-4F55-9D1C-E1C3E82D27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98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D7D-24A1-419E-A3E8-A84AEBE44B2B}" type="datetimeFigureOut">
              <a:rPr lang="es-PE" smtClean="0"/>
              <a:t>07/04/2018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8D6-DB9E-4F55-9D1C-E1C3E82D27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029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D7D-24A1-419E-A3E8-A84AEBE44B2B}" type="datetimeFigureOut">
              <a:rPr lang="es-PE" smtClean="0"/>
              <a:t>07/04/2018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8D6-DB9E-4F55-9D1C-E1C3E82D27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175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DD7D-24A1-419E-A3E8-A84AEBE44B2B}" type="datetimeFigureOut">
              <a:rPr lang="es-PE" smtClean="0"/>
              <a:t>07/04/2018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8D6-DB9E-4F55-9D1C-E1C3E82D27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304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0DD7D-24A1-419E-A3E8-A84AEBE44B2B}" type="datetimeFigureOut">
              <a:rPr lang="es-PE" smtClean="0"/>
              <a:t>07/04/2018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E8D6-DB9E-4F55-9D1C-E1C3E82D27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612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4781" y="914400"/>
            <a:ext cx="9144000" cy="1286308"/>
          </a:xfrm>
        </p:spPr>
        <p:txBody>
          <a:bodyPr/>
          <a:lstStyle/>
          <a:p>
            <a:r>
              <a:rPr lang="es-PE" dirty="0" smtClean="0">
                <a:solidFill>
                  <a:schemeClr val="accent5"/>
                </a:solidFill>
              </a:rPr>
              <a:t>Estaciona Aquí</a:t>
            </a:r>
            <a:endParaRPr lang="es-PE" dirty="0">
              <a:solidFill>
                <a:schemeClr val="accent5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821382" y="3132404"/>
            <a:ext cx="207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Equipo: LOST_TEAM</a:t>
            </a:r>
            <a:endParaRPr lang="es-PE" dirty="0"/>
          </a:p>
        </p:txBody>
      </p:sp>
      <p:sp>
        <p:nvSpPr>
          <p:cNvPr id="3" name="CuadroTexto 2"/>
          <p:cNvSpPr txBox="1"/>
          <p:nvPr/>
        </p:nvSpPr>
        <p:spPr>
          <a:xfrm>
            <a:off x="4821382" y="4033838"/>
            <a:ext cx="25732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Integrantes:</a:t>
            </a:r>
          </a:p>
          <a:p>
            <a:r>
              <a:rPr lang="es-PE" dirty="0" smtClean="0"/>
              <a:t>Luis Peralta Espinoza</a:t>
            </a:r>
          </a:p>
          <a:p>
            <a:r>
              <a:rPr lang="es-PE" dirty="0" smtClean="0"/>
              <a:t>Darwin </a:t>
            </a:r>
            <a:r>
              <a:rPr lang="es-PE" dirty="0" err="1" smtClean="0"/>
              <a:t>Huillca</a:t>
            </a:r>
            <a:r>
              <a:rPr lang="es-PE" dirty="0" smtClean="0"/>
              <a:t> Nina</a:t>
            </a:r>
          </a:p>
          <a:p>
            <a:r>
              <a:rPr lang="es-PE" dirty="0" smtClean="0"/>
              <a:t>Juan Díaz de la Vega</a:t>
            </a:r>
          </a:p>
          <a:p>
            <a:r>
              <a:rPr lang="es-PE" dirty="0" smtClean="0"/>
              <a:t>Claudio </a:t>
            </a:r>
            <a:r>
              <a:rPr lang="es-PE" dirty="0" err="1" smtClean="0"/>
              <a:t>Yacarini</a:t>
            </a:r>
            <a:r>
              <a:rPr lang="es-PE" dirty="0" smtClean="0"/>
              <a:t> </a:t>
            </a:r>
            <a:r>
              <a:rPr lang="es-PE" dirty="0" err="1" smtClean="0"/>
              <a:t>Chiroque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031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delo_Da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464" y="509154"/>
            <a:ext cx="7914699" cy="623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558746" y="324488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accent5">
                    <a:lumMod val="75000"/>
                  </a:schemeClr>
                </a:solidFill>
              </a:rPr>
              <a:t>Modelo de Datos</a:t>
            </a:r>
            <a:endParaRPr lang="es-PE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12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24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Estaciona Aquí</vt:lpstr>
      <vt:lpstr>Presentación de PowerPoint</vt:lpstr>
    </vt:vector>
  </TitlesOfParts>
  <Company>UPC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Estaciona Aquí</dc:title>
  <dc:creator>Alumnos</dc:creator>
  <cp:lastModifiedBy>Alumnos</cp:lastModifiedBy>
  <cp:revision>5</cp:revision>
  <dcterms:created xsi:type="dcterms:W3CDTF">2018-04-07T14:02:56Z</dcterms:created>
  <dcterms:modified xsi:type="dcterms:W3CDTF">2018-04-07T15:15:10Z</dcterms:modified>
</cp:coreProperties>
</file>