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3A"/>
    <a:srgbClr val="4D4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262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9772-66ED-706D-C122-E83705C5C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5843E-9022-DA6E-7967-B5439E14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4526-5ED4-F06A-7039-468A2CAD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5DD0-DF0C-04FE-12DD-D3F42EB3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662A-BBCC-0E07-6267-7B1F795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599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D9DE-B2E0-14DF-DAE0-0BCB731A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144B2-5089-DFD8-5880-F84C0708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80EA-B75F-C188-F820-3FE0C870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D20D-CCBA-73C8-D656-D4BA5A4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7608-228B-D747-B95E-E83E217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981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195BD-46A9-D719-B79F-BE90BCA6A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44055-FD31-406B-5667-EF9A889F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31A4-4F45-3970-A46F-A3E82D9E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3985-BE0B-DD4D-191B-324F8D8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B527-92FC-2E23-17F8-BC01B6FA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90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A05-65C3-772D-AF27-F942A0C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091B-4419-169B-1EEA-9428AC41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2F37-5647-DD32-EB4D-A79250E2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6FD6-258E-5B7E-2B0C-4B3DC939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40B-EA22-7788-450B-F1B0217B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060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FFDC-A69E-B408-119A-EED9C2CB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9C4C-67C0-0ED3-B57D-828893EE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8137-B861-6C28-E9F0-36C11CFF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4F30-CB21-887F-AA1D-9F0106DD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8E7C-A540-FDCD-C0E0-79573CD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065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47D1-151B-284C-48C5-1F5E9D7B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F8C5-6956-5B6B-AA03-E2E41CAE0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F721D-87D1-05AE-289A-0F2C516F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CC3E-C9AE-1F67-7A27-AFB1C3B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BB98-BCD8-D94E-4944-481048B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242A6-EC63-D5F5-D8CC-42C0A59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44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FF0A-624A-4745-FE01-EE4FC1C5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8315-F5F6-0610-697D-0BA21F05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2EBF-6F0A-CDAA-8C84-0FEC3857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A246C-ABF6-C500-30A6-82F64F7D8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7D20B-DF08-233D-2150-8942E0F66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63AC2-D23D-05A9-745E-4365FE48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149DE-E5A7-6FC4-F4BE-9D7A6757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7C420-F158-C500-C1DA-60840BE3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25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2FA-6C3E-8CFC-B863-31CDF6B4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3E6C-795E-E536-D44B-886A6F20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C17C6-0334-29D2-AD46-607852C5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93998-B266-FAA2-A2BF-B712880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214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9A0A3-AA42-873D-2412-10D8B8CF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7590F-A4AF-AB7C-C4D0-9A272B52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19127-B8A0-4097-8D03-0E31386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77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06CC-4729-8888-23D3-B649D344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8DEB-5FCD-A967-39BA-A5CF69E0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35B9-7783-B7D1-F702-EB07B514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644A-5DF0-3CF5-EE53-0248799E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CF712-3819-B618-043A-BDBEEFB8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3E1B-2EFB-CF5A-D9AD-A1629DDE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172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F1CD-0045-B080-C35F-CBAD7C1F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E6FE3-1205-6DC1-8484-A0B45392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D0D5-7976-AE9A-6ECF-03C6954A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2298-C4E1-6460-F110-23508139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57D35-7C91-303D-515F-CE2ECF7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ADBA1-2C52-B5D0-86DA-F58437C9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8909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DC412-B11C-5DF1-47A7-3FC088B3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83D-D50E-D7C3-FB76-C809ED63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9E3-4A81-2EDA-A38A-9E47EB0B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EE9C-3991-419B-1EDB-D5C6EC77F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3448-7B4D-9BD8-5B04-8AD71B41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070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ool, equipment&#10;&#10;Description automatically generated">
            <a:extLst>
              <a:ext uri="{FF2B5EF4-FFF2-40B4-BE49-F238E27FC236}">
                <a16:creationId xmlns:a16="http://schemas.microsoft.com/office/drawing/2014/main" id="{34E9C11F-FE07-0841-525D-6A1819A6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1" y="2496676"/>
            <a:ext cx="3268375" cy="326741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4AB4772-6607-A5BF-427F-3417BC8BF9AB}"/>
              </a:ext>
            </a:extLst>
          </p:cNvPr>
          <p:cNvSpPr/>
          <p:nvPr/>
        </p:nvSpPr>
        <p:spPr>
          <a:xfrm>
            <a:off x="3849254" y="3666339"/>
            <a:ext cx="4137750" cy="775855"/>
          </a:xfrm>
          <a:prstGeom prst="rightArrow">
            <a:avLst/>
          </a:prstGeom>
          <a:solidFill>
            <a:srgbClr val="FB7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096FE-59ED-7CD3-338C-A7B8CEBD846F}"/>
              </a:ext>
            </a:extLst>
          </p:cNvPr>
          <p:cNvSpPr txBox="1"/>
          <p:nvPr/>
        </p:nvSpPr>
        <p:spPr>
          <a:xfrm>
            <a:off x="1129146" y="582648"/>
            <a:ext cx="9933709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BEAR MINI FRAME – Z10</a:t>
            </a:r>
            <a:endParaRPr lang="en-150" sz="32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EA8A08-E05E-759A-D74E-EB8E73A865B1}"/>
              </a:ext>
            </a:extLst>
          </p:cNvPr>
          <p:cNvGrpSpPr/>
          <p:nvPr/>
        </p:nvGrpSpPr>
        <p:grpSpPr>
          <a:xfrm>
            <a:off x="4021571" y="2420560"/>
            <a:ext cx="3482109" cy="871854"/>
            <a:chOff x="4354946" y="2296735"/>
            <a:chExt cx="3482109" cy="8718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DE4345-FCA3-342D-7C64-ED583B59ABD4}"/>
                </a:ext>
              </a:extLst>
            </p:cNvPr>
            <p:cNvSpPr txBox="1"/>
            <p:nvPr/>
          </p:nvSpPr>
          <p:spPr>
            <a:xfrm>
              <a:off x="4354946" y="2296735"/>
              <a:ext cx="34821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/>
                <a:t>ROBUST FRAME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892D49-8428-8EBE-9CF3-272F2C943BAD}"/>
                </a:ext>
              </a:extLst>
            </p:cNvPr>
            <p:cNvSpPr txBox="1"/>
            <p:nvPr/>
          </p:nvSpPr>
          <p:spPr>
            <a:xfrm>
              <a:off x="4637947" y="2830035"/>
              <a:ext cx="3007880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</a:rPr>
                <a:t>RE-USE MOST STOCK HARDWARE</a:t>
              </a:r>
              <a:endParaRPr lang="en-150" sz="16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DD5909-889B-2B5E-A14C-CE8D54AAACB0}"/>
              </a:ext>
            </a:extLst>
          </p:cNvPr>
          <p:cNvGrpSpPr/>
          <p:nvPr/>
        </p:nvGrpSpPr>
        <p:grpSpPr>
          <a:xfrm>
            <a:off x="4237648" y="4595587"/>
            <a:ext cx="3049954" cy="954107"/>
            <a:chOff x="4312207" y="4471762"/>
            <a:chExt cx="304995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192757-8858-4670-0398-A25310D7613A}"/>
                </a:ext>
              </a:extLst>
            </p:cNvPr>
            <p:cNvSpPr txBox="1"/>
            <p:nvPr/>
          </p:nvSpPr>
          <p:spPr>
            <a:xfrm>
              <a:off x="4312207" y="4471762"/>
              <a:ext cx="2345899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800" b="1" i="1" dirty="0"/>
                <a:t>DUAL 10mm Z</a:t>
              </a:r>
              <a:br>
                <a:rPr lang="en-US" sz="2800" b="1" i="1" dirty="0"/>
              </a:br>
              <a:r>
                <a:rPr lang="en-US" sz="2800" b="1" i="1" dirty="0"/>
                <a:t>DIRECT-DRIVE </a:t>
              </a:r>
              <a:endParaRPr lang="en-US" sz="2400" b="1" dirty="0">
                <a:solidFill>
                  <a:schemeClr val="bg1"/>
                </a:solidFill>
                <a:highlight>
                  <a:srgbClr val="FB7C3A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0BF50C-5E3B-FFB5-7EC4-4B494271C3FB}"/>
                </a:ext>
              </a:extLst>
            </p:cNvPr>
            <p:cNvSpPr txBox="1"/>
            <p:nvPr/>
          </p:nvSpPr>
          <p:spPr>
            <a:xfrm>
              <a:off x="6554276" y="4997064"/>
              <a:ext cx="807885" cy="369332"/>
            </a:xfrm>
            <a:prstGeom prst="rect">
              <a:avLst/>
            </a:prstGeom>
            <a:solidFill>
              <a:srgbClr val="FB7C3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MK3S</a:t>
              </a:r>
              <a:endParaRPr lang="en-150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E8BA15-8768-31E4-7869-9B24D3A48403}"/>
              </a:ext>
            </a:extLst>
          </p:cNvPr>
          <p:cNvGrpSpPr/>
          <p:nvPr/>
        </p:nvGrpSpPr>
        <p:grpSpPr>
          <a:xfrm>
            <a:off x="2418656" y="1341562"/>
            <a:ext cx="7354689" cy="381281"/>
            <a:chOff x="2179835" y="5883834"/>
            <a:chExt cx="7354689" cy="3812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AD68C1-E159-25C2-CB79-165B1CBE16E7}"/>
                </a:ext>
              </a:extLst>
            </p:cNvPr>
            <p:cNvSpPr txBox="1"/>
            <p:nvPr/>
          </p:nvSpPr>
          <p:spPr>
            <a:xfrm>
              <a:off x="2179835" y="5883834"/>
              <a:ext cx="3639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Based on Original PRUSA MINI(+) &amp;</a:t>
              </a:r>
              <a:endParaRPr lang="en-150" baseline="30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03776-E000-7DD7-C44E-E1C6A2E9D3A0}"/>
                </a:ext>
              </a:extLst>
            </p:cNvPr>
            <p:cNvSpPr txBox="1"/>
            <p:nvPr/>
          </p:nvSpPr>
          <p:spPr>
            <a:xfrm>
              <a:off x="5705680" y="5923890"/>
              <a:ext cx="2505075" cy="276999"/>
            </a:xfrm>
            <a:prstGeom prst="rect">
              <a:avLst/>
            </a:prstGeom>
            <a:solidFill>
              <a:srgbClr val="FB7C3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Community Contributions</a:t>
              </a:r>
              <a:endParaRPr lang="en-1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BD54E4-4A62-FDBA-BF75-C765B2CEADE1}"/>
                </a:ext>
              </a:extLst>
            </p:cNvPr>
            <p:cNvSpPr txBox="1"/>
            <p:nvPr/>
          </p:nvSpPr>
          <p:spPr>
            <a:xfrm>
              <a:off x="8152141" y="5957338"/>
              <a:ext cx="13823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(see credits)</a:t>
              </a:r>
              <a:endParaRPr lang="en-150" sz="1400" dirty="0"/>
            </a:p>
          </p:txBody>
        </p:sp>
      </p:grpSp>
      <p:pic>
        <p:nvPicPr>
          <p:cNvPr id="38" name="Picture 3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2ACCA35-1939-15F9-CE56-817AB1D9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B7C3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372" y="-638824"/>
            <a:ext cx="247650" cy="436918"/>
          </a:xfrm>
          <a:prstGeom prst="rect">
            <a:avLst/>
          </a:prstGeom>
        </p:spPr>
      </p:pic>
      <p:pic>
        <p:nvPicPr>
          <p:cNvPr id="44" name="Picture 43" descr="A picture containing indoor&#10;&#10;Description automatically generated">
            <a:extLst>
              <a:ext uri="{FF2B5EF4-FFF2-40B4-BE49-F238E27FC236}">
                <a16:creationId xmlns:a16="http://schemas.microsoft.com/office/drawing/2014/main" id="{0B8E4961-6D34-55D9-B9CB-051B32E25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" t="13562" r="10030" b="5359"/>
          <a:stretch/>
        </p:blipFill>
        <p:spPr>
          <a:xfrm>
            <a:off x="7923304" y="2119210"/>
            <a:ext cx="3655271" cy="41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Kosmas, Dimitris (UT-EEMCS)</dc:creator>
  <cp:lastModifiedBy>Kosmas, Dimitris (UT-EEMCS)</cp:lastModifiedBy>
  <cp:revision>19</cp:revision>
  <dcterms:created xsi:type="dcterms:W3CDTF">2023-04-03T11:10:56Z</dcterms:created>
  <dcterms:modified xsi:type="dcterms:W3CDTF">2023-04-04T06:36:47Z</dcterms:modified>
</cp:coreProperties>
</file>