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96DB-A827-14EB-4333-BA086241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CADA-6DF8-310A-9F7C-748D529C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70E1-5238-2E60-4EB9-8AC3C322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DE9E-18DC-E252-3CFA-E1ADDC4D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3832-5A08-AFE2-F1D9-67B8B12F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596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46A4-4848-C861-BA45-E22B10E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7824-A628-CE19-4F31-C5383BA3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C967-61AC-C350-90DE-B27CDB05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4D30-460F-08DE-4E43-30EC1EFC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792D-669C-5D1C-50C9-59CCB6D9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25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CCAB9-0B39-8C44-B8F2-96E8C0A1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011BB-43F0-5A24-B913-A3F9F378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64FA-6E30-65A0-BB11-C87B03EE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ABCD-2C92-C603-4EDF-E85A62DE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F3A2-E337-375B-EC23-126FDD6C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6178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B21-F7A7-6E9C-0AA6-81D18816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399A-83F1-3ECA-AA8A-54DE680E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DC80-2053-EF00-FDD5-29D3A22F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6506-ED61-5317-24D1-07EB4D32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DAA1-EE44-380E-9A0E-5D054AD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083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F2FB-EA49-39B7-79C7-58676304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A74F-B8CA-3AB4-B24A-C7E0A487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24CD-8817-1B6D-6808-2C63BEA2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B9-E2AE-4F74-8505-E0E5294F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1D81-6454-50A5-32F9-195F79A3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013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F983-A2A3-0636-7D74-C2414549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4C96-79C4-AC5B-EBCE-CC32D548B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B4CB-04F3-233A-FDDE-E0BEC2D2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DD0D-A23E-7052-703D-A335C523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C25A-CADB-F3B9-5CD0-78253B3D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7842E-BDA1-9655-10FD-801A997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81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33F-09F0-D896-6423-55B8F858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7E4A-CDB3-B66D-F28E-7CE827A4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E91E-74BE-FCF7-2406-111984E4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03B3E-01B1-95F9-4ABC-90457E01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71CEF-520B-C4E9-A526-36B494F24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7642F-C951-75D4-D1B2-CFCD318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1EF11-8801-88B2-EE97-CC4A6E5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F4126-D99E-5DD8-049D-69109972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699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78AB-5F1D-3C70-3B04-51D64F68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572F-3B4D-1FED-A2CF-0BF9A01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830B-4993-9FBA-735C-B2010F6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7E02-6E2D-4CF0-DEAC-92046D4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286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C0924-8008-CDEE-D8E2-25DF5352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E90AB-DD23-DD39-B1CD-F422580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15A72-2C9F-5EB8-6A9C-B695F2B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29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7C9D-5B3B-636C-2A51-65DE8235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158-4F09-C714-2583-18D941BB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4BA4-58EC-A67D-A177-0AC10D0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2A9E-8778-1CA8-AC83-C7AD1E5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E2EF-A58D-02B6-4A8A-49029652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3970-27BD-2B97-3F0D-D2C1DDEA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286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75DA-AB14-2F58-BF82-EDBD02DD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9810-DB8E-F411-D6E6-4F517E00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93BB-7C1D-9D25-A3D5-6CCF2DA0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35C7-7902-8D02-6F8E-8DEEE379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8175-723C-D708-6E4F-44E45121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718C-0D15-02B4-F843-C95689B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050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AF487-74D4-75DE-41CC-C667406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6BC-9E14-E29C-9605-E37EDE7D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DDD4-DFA0-263F-6405-48E07362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A3BE-99D0-4243-BB6D-06AC2FAF1AA2}" type="datetimeFigureOut">
              <a:rPr lang="en-150" smtClean="0"/>
              <a:t>13/04/2023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1279-D270-3706-8959-082FB80A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83D1-C2C2-F6BB-910C-5E3DBC01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0201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671064-6043-5079-27C1-0BD3AB071324}"/>
              </a:ext>
            </a:extLst>
          </p:cNvPr>
          <p:cNvSpPr txBox="1"/>
          <p:nvPr/>
        </p:nvSpPr>
        <p:spPr>
          <a:xfrm>
            <a:off x="92302" y="233545"/>
            <a:ext cx="4479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/>
              <a:t>PARALLEL BELT MOTION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110C6-5D59-89E8-8594-202EC850508D}"/>
              </a:ext>
            </a:extLst>
          </p:cNvPr>
          <p:cNvSpPr txBox="1"/>
          <p:nvPr/>
        </p:nvSpPr>
        <p:spPr>
          <a:xfrm>
            <a:off x="1580175" y="1663779"/>
            <a:ext cx="18597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X-AXIS</a:t>
            </a:r>
            <a:endParaRPr lang="en-150" sz="16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20963-30F8-ED2A-EA7A-6CCA9B3C09E0}"/>
              </a:ext>
            </a:extLst>
          </p:cNvPr>
          <p:cNvSpPr txBox="1"/>
          <p:nvPr/>
        </p:nvSpPr>
        <p:spPr>
          <a:xfrm>
            <a:off x="1580175" y="5024944"/>
            <a:ext cx="18597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Y-AXIS</a:t>
            </a:r>
            <a:endParaRPr lang="en-150" sz="1600" b="1" i="1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58ED27D-ACFB-3A37-7166-928B14DA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38" y="3581961"/>
            <a:ext cx="8052482" cy="2658417"/>
          </a:xfrm>
          <a:prstGeom prst="rect">
            <a:avLst/>
          </a:prstGeom>
        </p:spPr>
      </p:pic>
      <p:pic>
        <p:nvPicPr>
          <p:cNvPr id="10" name="Picture 9" descr="A picture containing text, device, measuring stick, caliper&#10;&#10;Description automatically generated">
            <a:extLst>
              <a:ext uri="{FF2B5EF4-FFF2-40B4-BE49-F238E27FC236}">
                <a16:creationId xmlns:a16="http://schemas.microsoft.com/office/drawing/2014/main" id="{96649E60-AE0C-80E8-69C9-8636E667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7" y="834463"/>
            <a:ext cx="7644063" cy="21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671064-6043-5079-27C1-0BD3AB071324}"/>
              </a:ext>
            </a:extLst>
          </p:cNvPr>
          <p:cNvSpPr txBox="1"/>
          <p:nvPr/>
        </p:nvSpPr>
        <p:spPr>
          <a:xfrm>
            <a:off x="92302" y="213480"/>
            <a:ext cx="6441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/>
              <a:t>INVERTED FILAMENT SENSOR FUNCTION</a:t>
            </a:r>
          </a:p>
        </p:txBody>
      </p:sp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801FA1D-5C98-B5F4-F8F8-FB98E96B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89474"/>
            <a:ext cx="4835567" cy="402874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573AFD-433B-ECBB-4A34-60813C886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1" y="1789474"/>
            <a:ext cx="4522610" cy="40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Kosmas, Dimitris (UT-EEMCS)</dc:creator>
  <cp:lastModifiedBy>Kosmas, Dimitris (UT-EEMCS)</cp:lastModifiedBy>
  <cp:revision>2</cp:revision>
  <dcterms:created xsi:type="dcterms:W3CDTF">2023-04-10T15:47:49Z</dcterms:created>
  <dcterms:modified xsi:type="dcterms:W3CDTF">2023-04-13T15:11:00Z</dcterms:modified>
</cp:coreProperties>
</file>