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150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C3A"/>
    <a:srgbClr val="4D48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>
        <p:scale>
          <a:sx n="100" d="100"/>
          <a:sy n="100" d="100"/>
        </p:scale>
        <p:origin x="1794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D9772-66ED-706D-C122-E83705C5C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25843E-9022-DA6E-7967-B5439E14D3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64526-5ED4-F06A-7039-468A2CADD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40E-691B-47B1-B51D-00F434A09068}" type="datetimeFigureOut">
              <a:rPr lang="en-150" smtClean="0"/>
              <a:t>03/04/2023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655DD0-DF0C-04FE-12DD-D3F42EB32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F662A-BBCC-0E07-6267-7B1F7952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AE50-C245-427A-9FD4-399F2E12A52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359981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D9DE-B2E0-14DF-DAE0-0BCB731AD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8144B2-5089-DFD8-5880-F84C0708B4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480EA-B75F-C188-F820-3FE0C8708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40E-691B-47B1-B51D-00F434A09068}" type="datetimeFigureOut">
              <a:rPr lang="en-150" smtClean="0"/>
              <a:t>03/04/2023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ED20D-CCBA-73C8-D656-D4BA5A434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67608-228B-D747-B95E-E83E21730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AE50-C245-427A-9FD4-399F2E12A52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79817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D195BD-46A9-D719-B79F-BE90BCA6AD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544055-FD31-406B-5667-EF9A889F7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A31A4-4F45-3970-A46F-A3E82D9E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40E-691B-47B1-B51D-00F434A09068}" type="datetimeFigureOut">
              <a:rPr lang="en-150" smtClean="0"/>
              <a:t>03/04/2023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B3985-BE0B-DD4D-191B-324F8D817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EB527-92FC-2E23-17F8-BC01B6FA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AE50-C245-427A-9FD4-399F2E12A52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26901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E7A05-65C3-772D-AF27-F942A0C55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D091B-4419-169B-1EEA-9428AC41C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72F37-5647-DD32-EB4D-A79250E28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40E-691B-47B1-B51D-00F434A09068}" type="datetimeFigureOut">
              <a:rPr lang="en-150" smtClean="0"/>
              <a:t>03/04/2023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F6FD6-258E-5B7E-2B0C-4B3DC939D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48E40B-EA22-7788-450B-F1B0217B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AE50-C245-427A-9FD4-399F2E12A52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206039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BFFDC-A69E-B408-119A-EED9C2CBB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B9C4C-67C0-0ED3-B57D-828893EEC1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18137-B861-6C28-E9F0-36C11CFF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40E-691B-47B1-B51D-00F434A09068}" type="datetimeFigureOut">
              <a:rPr lang="en-150" smtClean="0"/>
              <a:t>03/04/2023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64F30-CB21-887F-AA1D-9F0106DD7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88E7C-A540-FDCD-C0E0-79573CD8A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AE50-C245-427A-9FD4-399F2E12A52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806554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47D1-151B-284C-48C5-1F5E9D7BB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3F8C5-6956-5B6B-AA03-E2E41CAE09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BF721D-87D1-05AE-289A-0F2C516FA1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7CC3E-C9AE-1F67-7A27-AFB1C3B5E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40E-691B-47B1-B51D-00F434A09068}" type="datetimeFigureOut">
              <a:rPr lang="en-150" smtClean="0"/>
              <a:t>03/04/2023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FBB98-BCD8-D94E-4944-481048B8C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F242A6-EC63-D5F5-D8CC-42C0A5971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AE50-C245-427A-9FD4-399F2E12A52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264449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CFF0A-624A-4745-FE01-EE4FC1C53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E8315-F5F6-0610-697D-0BA21F051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12EBF-6F0A-CDAA-8C84-0FEC385799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BA246C-ABF6-C500-30A6-82F64F7D8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17D20B-DF08-233D-2150-8942E0F667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163AC2-D23D-05A9-745E-4365FE480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40E-691B-47B1-B51D-00F434A09068}" type="datetimeFigureOut">
              <a:rPr lang="en-150" smtClean="0"/>
              <a:t>03/04/2023</a:t>
            </a:fld>
            <a:endParaRPr lang="en-15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C149DE-E5A7-6FC4-F4BE-9D7A67575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37C420-F158-C500-C1DA-60840BE31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AE50-C245-427A-9FD4-399F2E12A52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72573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B72FA-6C3E-8CFC-B863-31CDF6B4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2C3E6C-795E-E536-D44B-886A6F200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40E-691B-47B1-B51D-00F434A09068}" type="datetimeFigureOut">
              <a:rPr lang="en-150" smtClean="0"/>
              <a:t>03/04/2023</a:t>
            </a:fld>
            <a:endParaRPr lang="en-15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1C17C6-0334-29D2-AD46-607852C5F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93998-B266-FAA2-A2BF-B71288098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AE50-C245-427A-9FD4-399F2E12A52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621451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69A0A3-AA42-873D-2412-10D8B8CF1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40E-691B-47B1-B51D-00F434A09068}" type="datetimeFigureOut">
              <a:rPr lang="en-150" smtClean="0"/>
              <a:t>03/04/2023</a:t>
            </a:fld>
            <a:endParaRPr lang="en-15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77590F-A4AF-AB7C-C4D0-9A272B524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19127-B8A0-4097-8D03-0E313868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AE50-C245-427A-9FD4-399F2E12A52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547723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D06CC-4729-8888-23D3-B649D3442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E8DEB-5FCD-A967-39BA-A5CF69E0E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3C35B9-7783-B7D1-F702-EB07B5140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C644A-5DF0-3CF5-EE53-0248799E8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40E-691B-47B1-B51D-00F434A09068}" type="datetimeFigureOut">
              <a:rPr lang="en-150" smtClean="0"/>
              <a:t>03/04/2023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6CF712-3819-B618-043A-BDBEEFB86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E3E1B-2EFB-CF5A-D9AD-A1629DDE9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AE50-C245-427A-9FD4-399F2E12A52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117209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0F1CD-0045-B080-C35F-CBAD7C1F8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AE6FE3-1205-6DC1-8484-A0B453926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15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ACD0D5-7976-AE9A-6ECF-03C6954AE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FD2298-C4E1-6460-F110-235081399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C940E-691B-47B1-B51D-00F434A09068}" type="datetimeFigureOut">
              <a:rPr lang="en-150" smtClean="0"/>
              <a:t>03/04/2023</a:t>
            </a:fld>
            <a:endParaRPr lang="en-15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57D35-7C91-303D-515F-CE2ECF7C9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ADBA1-2C52-B5D0-86DA-F58437C9D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6AE50-C245-427A-9FD4-399F2E12A52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989096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9DC412-B11C-5DF1-47A7-3FC088B3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1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0BE83D-D50E-D7C3-FB76-C809ED638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15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5B9E3-4A81-2EDA-A38A-9E47EB0BD9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CC940E-691B-47B1-B51D-00F434A09068}" type="datetimeFigureOut">
              <a:rPr lang="en-150" smtClean="0"/>
              <a:t>03/04/2023</a:t>
            </a:fld>
            <a:endParaRPr lang="en-1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6EE9C-3991-419B-1EDB-D5C6EC77FA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1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E3448-7B4D-9BD8-5B04-8AD71B412C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6AE50-C245-427A-9FD4-399F2E12A52B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3070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150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tool, equipment&#10;&#10;Description automatically generated">
            <a:extLst>
              <a:ext uri="{FF2B5EF4-FFF2-40B4-BE49-F238E27FC236}">
                <a16:creationId xmlns:a16="http://schemas.microsoft.com/office/drawing/2014/main" id="{34E9C11F-FE07-0841-525D-6A1819A6E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571" y="2496676"/>
            <a:ext cx="3268375" cy="3267412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04AB4772-6607-A5BF-427F-3417BC8BF9AB}"/>
              </a:ext>
            </a:extLst>
          </p:cNvPr>
          <p:cNvSpPr/>
          <p:nvPr/>
        </p:nvSpPr>
        <p:spPr>
          <a:xfrm>
            <a:off x="4668116" y="3666339"/>
            <a:ext cx="2189018" cy="775855"/>
          </a:xfrm>
          <a:prstGeom prst="rightArrow">
            <a:avLst/>
          </a:prstGeom>
          <a:solidFill>
            <a:srgbClr val="FB7C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E096FE-59ED-7CD3-338C-A7B8CEBD846F}"/>
              </a:ext>
            </a:extLst>
          </p:cNvPr>
          <p:cNvSpPr txBox="1"/>
          <p:nvPr/>
        </p:nvSpPr>
        <p:spPr>
          <a:xfrm>
            <a:off x="1129146" y="582648"/>
            <a:ext cx="9933709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solidFill>
                  <a:schemeClr val="bg1"/>
                </a:solidFill>
              </a:rPr>
              <a:t>BEAR MINI FRAME – Z10</a:t>
            </a:r>
            <a:endParaRPr lang="en-150" sz="3200" dirty="0">
              <a:solidFill>
                <a:schemeClr val="bg1"/>
              </a:solidFill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4EA8A08-E05E-759A-D74E-EB8E73A865B1}"/>
              </a:ext>
            </a:extLst>
          </p:cNvPr>
          <p:cNvGrpSpPr/>
          <p:nvPr/>
        </p:nvGrpSpPr>
        <p:grpSpPr>
          <a:xfrm>
            <a:off x="4021571" y="2420560"/>
            <a:ext cx="3482109" cy="871854"/>
            <a:chOff x="4354946" y="2296735"/>
            <a:chExt cx="3482109" cy="871854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5DE4345-FCA3-342D-7C64-ED583B59ABD4}"/>
                </a:ext>
              </a:extLst>
            </p:cNvPr>
            <p:cNvSpPr txBox="1"/>
            <p:nvPr/>
          </p:nvSpPr>
          <p:spPr>
            <a:xfrm>
              <a:off x="4354946" y="2296735"/>
              <a:ext cx="348210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i="1" dirty="0"/>
                <a:t>ROBUST FRAME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0892D49-8428-8EBE-9CF3-272F2C943BAD}"/>
                </a:ext>
              </a:extLst>
            </p:cNvPr>
            <p:cNvSpPr txBox="1"/>
            <p:nvPr/>
          </p:nvSpPr>
          <p:spPr>
            <a:xfrm>
              <a:off x="4637947" y="2830035"/>
              <a:ext cx="3007880" cy="338554"/>
            </a:xfrm>
            <a:prstGeom prst="rect">
              <a:avLst/>
            </a:prstGeom>
            <a:solidFill>
              <a:srgbClr val="FB7C3A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1" dirty="0">
                  <a:solidFill>
                    <a:schemeClr val="bg1"/>
                  </a:solidFill>
                </a:rPr>
                <a:t>RE-USE MOST STOCK HARDWARE</a:t>
              </a:r>
              <a:endParaRPr lang="en-150" sz="1600" b="1" i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7DD5909-889B-2B5E-A14C-CE8D54AAACB0}"/>
              </a:ext>
            </a:extLst>
          </p:cNvPr>
          <p:cNvGrpSpPr/>
          <p:nvPr/>
        </p:nvGrpSpPr>
        <p:grpSpPr>
          <a:xfrm>
            <a:off x="4237648" y="4595587"/>
            <a:ext cx="3049954" cy="954107"/>
            <a:chOff x="4312207" y="4471762"/>
            <a:chExt cx="3049954" cy="954107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5192757-8858-4670-0398-A25310D7613A}"/>
                </a:ext>
              </a:extLst>
            </p:cNvPr>
            <p:cNvSpPr txBox="1"/>
            <p:nvPr/>
          </p:nvSpPr>
          <p:spPr>
            <a:xfrm>
              <a:off x="4312207" y="4471762"/>
              <a:ext cx="2345899" cy="954107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2800" b="1" i="1" dirty="0"/>
                <a:t>DUAL 10mm Z</a:t>
              </a:r>
              <a:br>
                <a:rPr lang="en-US" sz="2800" b="1" i="1" dirty="0"/>
              </a:br>
              <a:r>
                <a:rPr lang="en-US" sz="2800" b="1" i="1" dirty="0"/>
                <a:t>DIRECT-DRIVE </a:t>
              </a:r>
              <a:endParaRPr lang="en-US" sz="2400" b="1" dirty="0">
                <a:solidFill>
                  <a:schemeClr val="bg1"/>
                </a:solidFill>
                <a:highlight>
                  <a:srgbClr val="FB7C3A"/>
                </a:highlight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60BF50C-5E3B-FFB5-7EC4-4B494271C3FB}"/>
                </a:ext>
              </a:extLst>
            </p:cNvPr>
            <p:cNvSpPr txBox="1"/>
            <p:nvPr/>
          </p:nvSpPr>
          <p:spPr>
            <a:xfrm>
              <a:off x="6554276" y="4997064"/>
              <a:ext cx="807885" cy="369332"/>
            </a:xfrm>
            <a:prstGeom prst="rect">
              <a:avLst/>
            </a:prstGeom>
            <a:solidFill>
              <a:srgbClr val="FB7C3A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MK3S</a:t>
              </a:r>
              <a:endParaRPr lang="en-150" sz="2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6E8BA15-8768-31E4-7869-9B24D3A48403}"/>
              </a:ext>
            </a:extLst>
          </p:cNvPr>
          <p:cNvGrpSpPr/>
          <p:nvPr/>
        </p:nvGrpSpPr>
        <p:grpSpPr>
          <a:xfrm>
            <a:off x="2418656" y="1341562"/>
            <a:ext cx="7354689" cy="381281"/>
            <a:chOff x="2179835" y="5883834"/>
            <a:chExt cx="7354689" cy="381281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5AD68C1-E159-25C2-CB79-165B1CBE16E7}"/>
                </a:ext>
              </a:extLst>
            </p:cNvPr>
            <p:cNvSpPr txBox="1"/>
            <p:nvPr/>
          </p:nvSpPr>
          <p:spPr>
            <a:xfrm>
              <a:off x="2179835" y="5883834"/>
              <a:ext cx="363994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Based on Original PRUSA MINI(+) &amp;</a:t>
              </a:r>
              <a:endParaRPr lang="en-150" baseline="30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9B03776-E000-7DD7-C44E-E1C6A2E9D3A0}"/>
                </a:ext>
              </a:extLst>
            </p:cNvPr>
            <p:cNvSpPr txBox="1"/>
            <p:nvPr/>
          </p:nvSpPr>
          <p:spPr>
            <a:xfrm>
              <a:off x="5705680" y="5923890"/>
              <a:ext cx="2505075" cy="276999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Community Contributions</a:t>
              </a:r>
              <a:endParaRPr lang="en-15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ABD54E4-4A62-FDBA-BF75-C765B2CEADE1}"/>
                </a:ext>
              </a:extLst>
            </p:cNvPr>
            <p:cNvSpPr txBox="1"/>
            <p:nvPr/>
          </p:nvSpPr>
          <p:spPr>
            <a:xfrm>
              <a:off x="8152141" y="5957338"/>
              <a:ext cx="138238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(see credits)</a:t>
              </a:r>
              <a:endParaRPr lang="en-150" sz="1400" dirty="0"/>
            </a:p>
          </p:txBody>
        </p:sp>
      </p:grpSp>
      <p:pic>
        <p:nvPicPr>
          <p:cNvPr id="38" name="Picture 37" descr="Circle&#10;&#10;Description automatically generated with medium confidence">
            <a:extLst>
              <a:ext uri="{FF2B5EF4-FFF2-40B4-BE49-F238E27FC236}">
                <a16:creationId xmlns:a16="http://schemas.microsoft.com/office/drawing/2014/main" id="{A2ACCA35-1939-15F9-CE56-817AB1D92BC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rgbClr val="FB7C3A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6372" y="-638824"/>
            <a:ext cx="247650" cy="436918"/>
          </a:xfrm>
          <a:prstGeom prst="rect">
            <a:avLst/>
          </a:prstGeom>
        </p:spPr>
      </p:pic>
      <p:pic>
        <p:nvPicPr>
          <p:cNvPr id="44" name="Picture 43" descr="A picture containing indoor&#10;&#10;Description automatically generated">
            <a:extLst>
              <a:ext uri="{FF2B5EF4-FFF2-40B4-BE49-F238E27FC236}">
                <a16:creationId xmlns:a16="http://schemas.microsoft.com/office/drawing/2014/main" id="{0B8E4961-6D34-55D9-B9CB-051B32E255E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5" t="13562" r="10030" b="5359"/>
          <a:stretch/>
        </p:blipFill>
        <p:spPr>
          <a:xfrm>
            <a:off x="7923304" y="2119210"/>
            <a:ext cx="3655271" cy="4103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844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30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Kosmas, Dimitris (UT-EEMCS)</dc:creator>
  <cp:lastModifiedBy>Kosmas, Dimitris (UT-EEMCS)</cp:lastModifiedBy>
  <cp:revision>17</cp:revision>
  <dcterms:created xsi:type="dcterms:W3CDTF">2023-04-03T11:10:56Z</dcterms:created>
  <dcterms:modified xsi:type="dcterms:W3CDTF">2023-04-03T18:00:05Z</dcterms:modified>
</cp:coreProperties>
</file>