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254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96DB-A827-14EB-4333-BA0862416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DCADA-6DF8-310A-9F7C-748D529C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070E1-5238-2E60-4EB9-8AC3C322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DE9E-18DC-E252-3CFA-E1ADDC4D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F3832-5A08-AFE2-F1D9-67B8B12F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59685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46A4-4848-C861-BA45-E22B10E1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7824-A628-CE19-4F31-C5383BA33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C967-61AC-C350-90DE-B27CDB05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54D30-460F-08DE-4E43-30EC1EFC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792D-669C-5D1C-50C9-59CCB6D9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250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CCAB9-0B39-8C44-B8F2-96E8C0A16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011BB-43F0-5A24-B913-A3F9F3788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964FA-6E30-65A0-BB11-C87B03EE0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0ABCD-2C92-C603-4EDF-E85A62DE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2F3A2-E337-375B-EC23-126FDD6C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6178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4B21-F7A7-6E9C-0AA6-81D18816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2399A-83F1-3ECA-AA8A-54DE680E0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6DC80-2053-EF00-FDD5-29D3A22F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26506-ED61-5317-24D1-07EB4D32F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DAA1-EE44-380E-9A0E-5D054ADE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0837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1F2FB-EA49-39B7-79C7-58676304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A74F-B8CA-3AB4-B24A-C7E0A4879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024CD-8817-1B6D-6808-2C63BEA2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08B9-E2AE-4F74-8505-E0E5294F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51D81-6454-50A5-32F9-195F79A3F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01398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F983-A2A3-0636-7D74-C2414549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04C96-79C4-AC5B-EBCE-CC32D548B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FB4CB-04F3-233A-FDDE-E0BEC2D28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7DD0D-A23E-7052-703D-A335C523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AC25A-CADB-F3B9-5CD0-78253B3D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7842E-BDA1-9655-10FD-801A997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48155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33F-09F0-D896-6423-55B8F858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07E4A-CDB3-B66D-F28E-7CE827A4E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E91E-74BE-FCF7-2406-111984E4C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03B3E-01B1-95F9-4ABC-90457E01C1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71CEF-520B-C4E9-A526-36B494F24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F7642F-C951-75D4-D1B2-CFCD3184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1EF11-8801-88B2-EE97-CC4A6E52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F4126-D99E-5DD8-049D-69109972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699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78AB-5F1D-3C70-3B04-51D64F68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64572F-3B4D-1FED-A2CF-0BF9A01D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7830B-4993-9FBA-735C-B2010F61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B87E02-6E2D-4CF0-DEAC-92046D46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2861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C0924-8008-CDEE-D8E2-25DF5352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BE90AB-DD23-DD39-B1CD-F4225801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15A72-2C9F-5EB8-6A9C-B695F2B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4290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7C9D-5B3B-636C-2A51-65DE82358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A0158-4F09-C714-2583-18D941BBD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4BA4-58EC-A67D-A177-0AC10D0E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62A9E-8778-1CA8-AC83-C7AD1E57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DE2EF-A58D-02B6-4A8A-49029652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93970-27BD-2B97-3F0D-D2C1DDEA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28608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75DA-AB14-2F58-BF82-EDBD02DD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189810-DB8E-F411-D6E6-4F517E00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C93BB-7C1D-9D25-A3D5-6CCF2DA0E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B35C7-7902-8D02-6F8E-8DEEE379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28175-723C-D708-6E4F-44E45121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C718C-0D15-02B4-F843-C95689BF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0502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3AF487-74D4-75DE-41CC-C66740641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76BC-9E14-E29C-9605-E37EDE7D7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DDD4-DFA0-263F-6405-48E073629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A3BE-99D0-4243-BB6D-06AC2FAF1AA2}" type="datetimeFigureOut">
              <a:rPr lang="en-150" smtClean="0"/>
              <a:t>10/04/2023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41279-D270-3706-8959-082FB80A5C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783D1-C2C2-F6BB-910C-5E3DBC01A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7066A-5BA0-4A6C-986E-22E059ADB4B4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0201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fferent&#10;&#10;Description automatically generated">
            <a:extLst>
              <a:ext uri="{FF2B5EF4-FFF2-40B4-BE49-F238E27FC236}">
                <a16:creationId xmlns:a16="http://schemas.microsoft.com/office/drawing/2014/main" id="{8305440E-C12E-72A7-B7E2-04062EDA30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73" r="6642" b="36328"/>
          <a:stretch/>
        </p:blipFill>
        <p:spPr>
          <a:xfrm>
            <a:off x="3721785" y="550651"/>
            <a:ext cx="8165415" cy="2438397"/>
          </a:xfrm>
          <a:prstGeom prst="rect">
            <a:avLst/>
          </a:prstGeom>
        </p:spPr>
      </p:pic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E099BFB1-D7BC-1AE2-AD5B-660213DB37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2" t="35161" r="4193" b="21948"/>
          <a:stretch/>
        </p:blipFill>
        <p:spPr>
          <a:xfrm>
            <a:off x="3617797" y="3732245"/>
            <a:ext cx="8118132" cy="2836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671064-6043-5079-27C1-0BD3AB071324}"/>
              </a:ext>
            </a:extLst>
          </p:cNvPr>
          <p:cNvSpPr txBox="1"/>
          <p:nvPr/>
        </p:nvSpPr>
        <p:spPr>
          <a:xfrm>
            <a:off x="92302" y="233545"/>
            <a:ext cx="4479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/>
              <a:t>PARALLEL BELT MOTION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110C6-5D59-89E8-8594-202EC850508D}"/>
              </a:ext>
            </a:extLst>
          </p:cNvPr>
          <p:cNvSpPr txBox="1"/>
          <p:nvPr/>
        </p:nvSpPr>
        <p:spPr>
          <a:xfrm>
            <a:off x="1580175" y="1663779"/>
            <a:ext cx="185971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X-AXIS</a:t>
            </a:r>
            <a:endParaRPr lang="en-150" sz="1600" b="1" i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920963-30F8-ED2A-EA7A-6CCA9B3C09E0}"/>
              </a:ext>
            </a:extLst>
          </p:cNvPr>
          <p:cNvSpPr txBox="1"/>
          <p:nvPr/>
        </p:nvSpPr>
        <p:spPr>
          <a:xfrm>
            <a:off x="1580175" y="5024944"/>
            <a:ext cx="1859711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b="1" i="1" dirty="0">
                <a:solidFill>
                  <a:schemeClr val="bg1"/>
                </a:solidFill>
              </a:rPr>
              <a:t>Y-AXIS</a:t>
            </a:r>
            <a:endParaRPr lang="en-150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5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4671064-6043-5079-27C1-0BD3AB071324}"/>
              </a:ext>
            </a:extLst>
          </p:cNvPr>
          <p:cNvSpPr txBox="1"/>
          <p:nvPr/>
        </p:nvSpPr>
        <p:spPr>
          <a:xfrm>
            <a:off x="92302" y="213480"/>
            <a:ext cx="6441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1" dirty="0"/>
              <a:t>INVERTED FILAMENT SENSOR FUNCTION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80F610E-B45A-2687-3079-016060BD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5" y="1350671"/>
            <a:ext cx="4748975" cy="418432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69924CB-15EE-BE7D-9AA6-5E1C22A12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910" y="1341146"/>
            <a:ext cx="4748975" cy="421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8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Kosmas, Dimitris (UT-EEMCS)</dc:creator>
  <cp:lastModifiedBy>Kosmas, Dimitris (UT-EEMCS)</cp:lastModifiedBy>
  <cp:revision>1</cp:revision>
  <dcterms:created xsi:type="dcterms:W3CDTF">2023-04-10T15:47:49Z</dcterms:created>
  <dcterms:modified xsi:type="dcterms:W3CDTF">2023-04-10T15:57:17Z</dcterms:modified>
</cp:coreProperties>
</file>