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zuo Chen" initials="YC" lastIdx="2" clrIdx="0">
    <p:extLst>
      <p:ext uri="{19B8F6BF-5375-455C-9EA6-DF929625EA0E}">
        <p15:presenceInfo xmlns:p15="http://schemas.microsoft.com/office/powerpoint/2012/main" userId="S-1-5-21-948471661-3652276873-3984964543-720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94E9F-F7CF-4696-BFB5-D11AD735F40F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43B9B-3B1A-467F-92FB-4D2836809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3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43B9B-3B1A-467F-92FB-4D28368099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81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1A72-2FB6-47E5-9F1A-F46D8ED48890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21FE59C-EDD9-4323-A7A6-EA00E2821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1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1A72-2FB6-47E5-9F1A-F46D8ED48890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E59C-EDD9-4323-A7A6-EA00E2821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0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1A72-2FB6-47E5-9F1A-F46D8ED48890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E59C-EDD9-4323-A7A6-EA00E2821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1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1A72-2FB6-47E5-9F1A-F46D8ED48890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E59C-EDD9-4323-A7A6-EA00E2821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6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9871A72-2FB6-47E5-9F1A-F46D8ED48890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21FE59C-EDD9-4323-A7A6-EA00E2821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3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1A72-2FB6-47E5-9F1A-F46D8ED48890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E59C-EDD9-4323-A7A6-EA00E2821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1A72-2FB6-47E5-9F1A-F46D8ED48890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E59C-EDD9-4323-A7A6-EA00E2821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9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1A72-2FB6-47E5-9F1A-F46D8ED48890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E59C-EDD9-4323-A7A6-EA00E2821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5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1A72-2FB6-47E5-9F1A-F46D8ED48890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E59C-EDD9-4323-A7A6-EA00E2821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0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1A72-2FB6-47E5-9F1A-F46D8ED48890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E59C-EDD9-4323-A7A6-EA00E2821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1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1A72-2FB6-47E5-9F1A-F46D8ED48890}" type="datetimeFigureOut">
              <a:rPr lang="en-US" smtClean="0"/>
              <a:t>1/10/2017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E59C-EDD9-4323-A7A6-EA00E2821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81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9871A72-2FB6-47E5-9F1A-F46D8ED48890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21FE59C-EDD9-4323-A7A6-EA00E2821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4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type: string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January 10</a:t>
            </a:r>
            <a:r>
              <a:rPr lang="en-US" baseline="30000" dirty="0" smtClean="0"/>
              <a:t>th</a:t>
            </a:r>
            <a:r>
              <a:rPr lang="en-US" smtClean="0"/>
              <a:t>, 2017</a:t>
            </a:r>
            <a:endParaRPr lang="en-US" dirty="0" smtClean="0"/>
          </a:p>
          <a:p>
            <a:r>
              <a:rPr lang="en-US" dirty="0" smtClean="0"/>
              <a:t>Programming Club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70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easy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you need to write code to introduce you to the world. Your task needs to include following functions: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Input your name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print your name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print your name one character per line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Print your first name, last name, grade, school, each character per line.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print your first name, space, last name, space, grade, space, school. (Ex. Ronny Chen 11 Pittsford Sutherland High School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33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String: Character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cs typeface="Courier New" panose="02070309020205020404" pitchFamily="49" charset="0"/>
              </a:rPr>
              <a:t>What is a character?</a:t>
            </a:r>
          </a:p>
          <a:p>
            <a:pPr lvl="1"/>
            <a:r>
              <a:rPr lang="en-US" sz="2800" dirty="0" smtClean="0">
                <a:cs typeface="Courier New" panose="02070309020205020404" pitchFamily="49" charset="0"/>
              </a:rPr>
              <a:t>‘1’ ‘2’ ‘3’</a:t>
            </a:r>
          </a:p>
          <a:p>
            <a:pPr lvl="1"/>
            <a:r>
              <a:rPr lang="en-US" sz="2800" dirty="0" smtClean="0">
                <a:cs typeface="Courier New" panose="02070309020205020404" pitchFamily="49" charset="0"/>
              </a:rPr>
              <a:t>‘A’</a:t>
            </a:r>
          </a:p>
          <a:p>
            <a:pPr lvl="1"/>
            <a:r>
              <a:rPr lang="en-US" sz="2800" dirty="0" smtClean="0">
                <a:cs typeface="Courier New" panose="02070309020205020404" pitchFamily="49" charset="0"/>
              </a:rPr>
              <a:t>‘a’</a:t>
            </a:r>
          </a:p>
          <a:p>
            <a:pPr lvl="1"/>
            <a:r>
              <a:rPr lang="en-US" sz="2800" dirty="0" smtClean="0">
                <a:cs typeface="Courier New" panose="02070309020205020404" pitchFamily="49" charset="0"/>
              </a:rPr>
              <a:t>‘?’</a:t>
            </a:r>
          </a:p>
          <a:p>
            <a:pPr lvl="1"/>
            <a:r>
              <a:rPr lang="en-US" sz="2800" dirty="0" smtClean="0">
                <a:cs typeface="Courier New" panose="02070309020205020404" pitchFamily="49" charset="0"/>
              </a:rPr>
              <a:t>‘\n’</a:t>
            </a:r>
          </a:p>
          <a:p>
            <a:pPr lvl="1"/>
            <a:r>
              <a:rPr lang="en-US" sz="2800" dirty="0" smtClean="0">
                <a:cs typeface="Courier New" panose="02070309020205020404" pitchFamily="49" charset="0"/>
              </a:rPr>
              <a:t>‘ ’</a:t>
            </a:r>
            <a:endParaRPr lang="en-US" sz="2800" dirty="0">
              <a:cs typeface="Courier New" panose="02070309020205020404" pitchFamily="49" charset="0"/>
            </a:endParaRPr>
          </a:p>
          <a:p>
            <a:pPr lvl="1"/>
            <a:endParaRPr lang="en-US" sz="28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60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831773" y="3813464"/>
            <a:ext cx="1610591" cy="2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SCII Character Codes Chart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878223"/>
            <a:ext cx="8940800" cy="6244554"/>
          </a:xfrm>
          <a:prstGeom prst="rect">
            <a:avLst/>
          </a:prstGeom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9448" y="0"/>
            <a:ext cx="6385052" cy="1102868"/>
          </a:xfrm>
        </p:spPr>
        <p:txBody>
          <a:bodyPr>
            <a:normAutofit/>
          </a:bodyPr>
          <a:lstStyle/>
          <a:p>
            <a:r>
              <a:rPr lang="en-US" sz="3200" dirty="0"/>
              <a:t>A</a:t>
            </a:r>
            <a:r>
              <a:rPr lang="en-US" sz="3200" dirty="0" smtClean="0"/>
              <a:t>SCII </a:t>
            </a:r>
            <a:r>
              <a:rPr lang="en-US" sz="3200" dirty="0"/>
              <a:t>Character Codes Chart </a:t>
            </a:r>
          </a:p>
        </p:txBody>
      </p:sp>
      <p:sp>
        <p:nvSpPr>
          <p:cNvPr id="4" name="Oval 3"/>
          <p:cNvSpPr/>
          <p:nvPr/>
        </p:nvSpPr>
        <p:spPr>
          <a:xfrm>
            <a:off x="4831773" y="3813464"/>
            <a:ext cx="1610591" cy="2078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760722" y="1209597"/>
            <a:ext cx="1610591" cy="2078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772412" y="1209595"/>
            <a:ext cx="1610591" cy="2078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3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string?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is actually a character array:</a:t>
            </a:r>
          </a:p>
          <a:p>
            <a:r>
              <a:rPr lang="en-US" dirty="0" smtClean="0"/>
              <a:t>Ex.   </a:t>
            </a:r>
          </a:p>
          <a:p>
            <a:r>
              <a:rPr lang="en-US" dirty="0" smtClean="0"/>
              <a:t>“ABCDEFG”</a:t>
            </a:r>
          </a:p>
          <a:p>
            <a:r>
              <a:rPr lang="en-US" dirty="0" smtClean="0"/>
              <a:t>“Hello world!”</a:t>
            </a:r>
          </a:p>
          <a:p>
            <a:r>
              <a:rPr lang="en-US" dirty="0" smtClean="0"/>
              <a:t>“Hi, My name is …”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8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67132"/>
            <a:ext cx="10058400" cy="1609344"/>
          </a:xfrm>
        </p:spPr>
        <p:txBody>
          <a:bodyPr/>
          <a:lstStyle/>
          <a:p>
            <a:r>
              <a:rPr lang="en-US" dirty="0" smtClean="0"/>
              <a:t>Define character type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511808"/>
            <a:ext cx="10058400" cy="48635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char </a:t>
            </a:r>
            <a:r>
              <a:rPr lang="en-US" dirty="0" err="1" smtClean="0"/>
              <a:t>ch</a:t>
            </a:r>
            <a:r>
              <a:rPr lang="en-US" dirty="0" smtClean="0"/>
              <a:t>;    //define one character</a:t>
            </a:r>
          </a:p>
          <a:p>
            <a:pPr marL="0" indent="0">
              <a:buNone/>
            </a:pPr>
            <a:r>
              <a:rPr lang="en-US" dirty="0" err="1" smtClean="0"/>
              <a:t>ch</a:t>
            </a:r>
            <a:r>
              <a:rPr lang="en-US" dirty="0" smtClean="0"/>
              <a:t> = ‘A’;   //give value to character </a:t>
            </a:r>
          </a:p>
          <a:p>
            <a:pPr marL="0" indent="0">
              <a:buNone/>
            </a:pPr>
            <a:r>
              <a:rPr lang="en-US" dirty="0" err="1"/>
              <a:t>ch</a:t>
            </a:r>
            <a:r>
              <a:rPr lang="en-US" dirty="0"/>
              <a:t> = </a:t>
            </a:r>
            <a:r>
              <a:rPr lang="en-US" dirty="0" smtClean="0"/>
              <a:t>‘a’;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ch</a:t>
            </a:r>
            <a:r>
              <a:rPr lang="en-US" dirty="0"/>
              <a:t> = </a:t>
            </a:r>
            <a:r>
              <a:rPr lang="en-US" dirty="0" smtClean="0"/>
              <a:t>‘2’;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ch</a:t>
            </a:r>
            <a:r>
              <a:rPr lang="en-US" dirty="0"/>
              <a:t> = </a:t>
            </a:r>
            <a:r>
              <a:rPr lang="en-US" dirty="0" smtClean="0"/>
              <a:t>‘\n’;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ch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‘ ’;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char </a:t>
            </a:r>
            <a:r>
              <a:rPr lang="en-US" dirty="0" err="1" smtClean="0"/>
              <a:t>ch</a:t>
            </a:r>
            <a:r>
              <a:rPr lang="en-US" dirty="0" smtClean="0"/>
              <a:t>[1024];  //define a character array</a:t>
            </a:r>
          </a:p>
          <a:p>
            <a:pPr marL="0" indent="0">
              <a:buNone/>
            </a:pPr>
            <a:r>
              <a:rPr lang="en-US" dirty="0" err="1" smtClean="0"/>
              <a:t>ch</a:t>
            </a:r>
            <a:r>
              <a:rPr lang="en-US" dirty="0" smtClean="0"/>
              <a:t>[1] </a:t>
            </a:r>
            <a:r>
              <a:rPr lang="en-US" dirty="0"/>
              <a:t>= ‘A’;   //give value to character </a:t>
            </a:r>
            <a:r>
              <a:rPr lang="en-US" dirty="0" smtClean="0"/>
              <a:t>array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ch</a:t>
            </a:r>
            <a:r>
              <a:rPr lang="en-US" dirty="0" smtClean="0"/>
              <a:t>[2] </a:t>
            </a:r>
            <a:r>
              <a:rPr lang="en-US" dirty="0"/>
              <a:t>= ‘a’;</a:t>
            </a:r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h</a:t>
            </a:r>
            <a:r>
              <a:rPr lang="en-US" dirty="0" smtClean="0"/>
              <a:t>[3] </a:t>
            </a:r>
            <a:r>
              <a:rPr lang="en-US" dirty="0"/>
              <a:t>= ‘2’;</a:t>
            </a:r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h</a:t>
            </a:r>
            <a:r>
              <a:rPr lang="en-US" dirty="0" smtClean="0"/>
              <a:t>[4] </a:t>
            </a:r>
            <a:r>
              <a:rPr lang="en-US" dirty="0"/>
              <a:t>= ‘\n’;</a:t>
            </a:r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h</a:t>
            </a:r>
            <a:r>
              <a:rPr lang="en-US" dirty="0" smtClean="0"/>
              <a:t>[5] </a:t>
            </a:r>
            <a:r>
              <a:rPr lang="en-US" dirty="0"/>
              <a:t>= ‘ ’;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414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string in </a:t>
            </a:r>
            <a:r>
              <a:rPr lang="en-US" dirty="0" err="1" smtClean="0"/>
              <a:t>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s;  //define a new string</a:t>
            </a:r>
          </a:p>
          <a:p>
            <a:r>
              <a:rPr lang="en-US" dirty="0" smtClean="0"/>
              <a:t> s = “Hello, world!” // be sure to use “” for string, ‘’ for character</a:t>
            </a:r>
          </a:p>
          <a:p>
            <a:r>
              <a:rPr lang="en-US" dirty="0" err="1" smtClean="0"/>
              <a:t>cin</a:t>
            </a:r>
            <a:r>
              <a:rPr lang="en-US" dirty="0" smtClean="0"/>
              <a:t> &gt;&gt; s;  // input a string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 &lt;&lt; s &lt;&lt; </a:t>
            </a:r>
            <a:r>
              <a:rPr lang="en-US" dirty="0" err="1" smtClean="0"/>
              <a:t>endl</a:t>
            </a:r>
            <a:r>
              <a:rPr lang="en-US" dirty="0" smtClean="0"/>
              <a:t>; // output a string</a:t>
            </a:r>
          </a:p>
        </p:txBody>
      </p:sp>
    </p:spTree>
    <p:extLst>
      <p:ext uri="{BB962C8B-B14F-4D97-AF65-F5344CB8AC3E}">
        <p14:creationId xmlns:p14="http://schemas.microsoft.com/office/powerpoint/2010/main" val="95996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Because string is an array…</a:t>
            </a:r>
            <a:endParaRPr lang="en-US" dirty="0"/>
          </a:p>
        </p:txBody>
      </p:sp>
      <p:pic>
        <p:nvPicPr>
          <p:cNvPr id="2050" name="Picture 2" descr="String Presentation in C/C++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694" y="2476500"/>
            <a:ext cx="9197193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33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348" y="1486408"/>
            <a:ext cx="10058400" cy="4050792"/>
          </a:xfrm>
        </p:spPr>
        <p:txBody>
          <a:bodyPr/>
          <a:lstStyle/>
          <a:p>
            <a:r>
              <a:rPr lang="en-US" sz="2400" dirty="0" smtClean="0"/>
              <a:t>Ex.</a:t>
            </a:r>
          </a:p>
          <a:p>
            <a:r>
              <a:rPr lang="en-US" sz="2400" dirty="0" smtClean="0"/>
              <a:t>string s = “Hello world!”</a:t>
            </a:r>
          </a:p>
          <a:p>
            <a:r>
              <a:rPr lang="en-US" sz="2400" dirty="0" smtClean="0"/>
              <a:t>If we want to know which character is on the position 3,</a:t>
            </a:r>
          </a:p>
          <a:p>
            <a:r>
              <a:rPr lang="en-US" sz="2400" dirty="0" err="1" smtClean="0"/>
              <a:t>cout</a:t>
            </a:r>
            <a:r>
              <a:rPr lang="en-US" sz="2400" dirty="0" smtClean="0"/>
              <a:t> &lt;&lt; s[3]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  // </a:t>
            </a:r>
            <a:r>
              <a:rPr lang="en-US" sz="2400" dirty="0" err="1"/>
              <a:t>A</a:t>
            </a:r>
            <a:r>
              <a:rPr lang="en-US" sz="2400" dirty="0" err="1" smtClean="0"/>
              <a:t>ns</a:t>
            </a:r>
            <a:r>
              <a:rPr lang="en-US" sz="2400" dirty="0" smtClean="0"/>
              <a:t>: ‘l’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50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06832"/>
            <a:ext cx="10058400" cy="160934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basic member functions in </a:t>
            </a:r>
            <a:r>
              <a:rPr lang="en-US" sz="4000" dirty="0"/>
              <a:t>C</a:t>
            </a:r>
            <a:r>
              <a:rPr lang="en-US" sz="4000" dirty="0" smtClean="0"/>
              <a:t>++ string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588008"/>
            <a:ext cx="10058400" cy="40507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</a:t>
            </a:r>
            <a:r>
              <a:rPr lang="en-US" dirty="0" smtClean="0"/>
              <a:t>tring s;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 = </a:t>
            </a:r>
            <a:r>
              <a:rPr lang="en-US" dirty="0" err="1" smtClean="0"/>
              <a:t>s.size</a:t>
            </a:r>
            <a:r>
              <a:rPr lang="en-US" dirty="0" smtClean="0"/>
              <a:t>();  // find the length of string(# of characters inside the string)</a:t>
            </a:r>
          </a:p>
          <a:p>
            <a:r>
              <a:rPr lang="en-US" dirty="0" smtClean="0"/>
              <a:t>bool flag = </a:t>
            </a:r>
            <a:r>
              <a:rPr lang="en-US" dirty="0" err="1" smtClean="0"/>
              <a:t>s.empty</a:t>
            </a:r>
            <a:r>
              <a:rPr lang="en-US" dirty="0" smtClean="0"/>
              <a:t>(); // return value: true of false represent if the string is empty</a:t>
            </a:r>
          </a:p>
          <a:p>
            <a:r>
              <a:rPr lang="en-US" dirty="0" err="1" smtClean="0"/>
              <a:t>s.clear</a:t>
            </a:r>
            <a:r>
              <a:rPr lang="en-US" dirty="0" smtClean="0"/>
              <a:t>(); // clean all the elements in side the string</a:t>
            </a:r>
          </a:p>
          <a:p>
            <a:r>
              <a:rPr lang="en-US" dirty="0" err="1" smtClean="0"/>
              <a:t>s.erase</a:t>
            </a:r>
            <a:r>
              <a:rPr lang="en-US" dirty="0" smtClean="0"/>
              <a:t>(</a:t>
            </a:r>
            <a:r>
              <a:rPr lang="en-US" dirty="0" err="1" smtClean="0"/>
              <a:t>pos</a:t>
            </a:r>
            <a:r>
              <a:rPr lang="en-US" dirty="0" smtClean="0"/>
              <a:t>, </a:t>
            </a:r>
            <a:r>
              <a:rPr lang="en-US" dirty="0" err="1" smtClean="0"/>
              <a:t>len</a:t>
            </a:r>
            <a:r>
              <a:rPr lang="en-US" dirty="0" smtClean="0"/>
              <a:t>) //</a:t>
            </a:r>
            <a:r>
              <a:rPr lang="en-US" dirty="0" err="1" smtClean="0"/>
              <a:t>pos</a:t>
            </a:r>
            <a:r>
              <a:rPr lang="en-US" dirty="0" smtClean="0"/>
              <a:t>: </a:t>
            </a:r>
            <a:r>
              <a:rPr lang="en-US" dirty="0" err="1" smtClean="0"/>
              <a:t>postion</a:t>
            </a:r>
            <a:r>
              <a:rPr lang="en-US" dirty="0" smtClean="0"/>
              <a:t> of the first character to be erased. </a:t>
            </a:r>
            <a:r>
              <a:rPr lang="en-US" dirty="0" err="1" smtClean="0"/>
              <a:t>Num</a:t>
            </a:r>
            <a:r>
              <a:rPr lang="en-US" dirty="0" smtClean="0"/>
              <a:t>: number of characters to erase</a:t>
            </a:r>
          </a:p>
          <a:p>
            <a:r>
              <a:rPr lang="en-US" dirty="0" smtClean="0"/>
              <a:t>string substring = </a:t>
            </a:r>
            <a:r>
              <a:rPr lang="en-US" dirty="0" err="1" smtClean="0"/>
              <a:t>s.substr</a:t>
            </a:r>
            <a:r>
              <a:rPr lang="en-US" dirty="0" smtClean="0"/>
              <a:t>(</a:t>
            </a:r>
            <a:r>
              <a:rPr lang="en-US" dirty="0" err="1" smtClean="0"/>
              <a:t>pos</a:t>
            </a:r>
            <a:r>
              <a:rPr lang="en-US" dirty="0" smtClean="0"/>
              <a:t>, </a:t>
            </a:r>
            <a:r>
              <a:rPr lang="en-US" dirty="0" err="1" smtClean="0"/>
              <a:t>len</a:t>
            </a:r>
            <a:r>
              <a:rPr lang="en-US" dirty="0" smtClean="0"/>
              <a:t>); //</a:t>
            </a:r>
            <a:r>
              <a:rPr lang="en-US" dirty="0" err="1"/>
              <a:t>pos</a:t>
            </a:r>
            <a:r>
              <a:rPr lang="en-US" dirty="0"/>
              <a:t>: </a:t>
            </a:r>
            <a:r>
              <a:rPr lang="en-US" dirty="0" err="1"/>
              <a:t>postion</a:t>
            </a:r>
            <a:r>
              <a:rPr lang="en-US" dirty="0"/>
              <a:t> of the first character </a:t>
            </a:r>
            <a:r>
              <a:rPr lang="en-US" dirty="0" smtClean="0"/>
              <a:t>to be copied as a substring. </a:t>
            </a:r>
            <a:r>
              <a:rPr lang="en-US" dirty="0" err="1"/>
              <a:t>Num</a:t>
            </a:r>
            <a:r>
              <a:rPr lang="en-US" dirty="0"/>
              <a:t>: number of characters </a:t>
            </a:r>
            <a:r>
              <a:rPr lang="en-US" dirty="0" smtClean="0"/>
              <a:t>to include in the substring</a:t>
            </a:r>
          </a:p>
          <a:p>
            <a:r>
              <a:rPr lang="en-US" dirty="0" smtClean="0"/>
              <a:t>Add two strings: s1&amp; s2;</a:t>
            </a:r>
          </a:p>
          <a:p>
            <a:r>
              <a:rPr lang="en-US" dirty="0" smtClean="0"/>
              <a:t>What’s s1 + s2?</a:t>
            </a:r>
          </a:p>
          <a:p>
            <a:r>
              <a:rPr lang="en-US" dirty="0" smtClean="0"/>
              <a:t>s1 + s2 = put s2 behind s1.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2341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87</TotalTime>
  <Words>467</Words>
  <Application>Microsoft Office PowerPoint</Application>
  <PresentationFormat>Widescreen</PresentationFormat>
  <Paragraphs>60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Courier New</vt:lpstr>
      <vt:lpstr>Rockwell</vt:lpstr>
      <vt:lpstr>Rockwell Condensed</vt:lpstr>
      <vt:lpstr>Wingdings</vt:lpstr>
      <vt:lpstr>Wood Type</vt:lpstr>
      <vt:lpstr>Data type: string </vt:lpstr>
      <vt:lpstr>Before String: Character </vt:lpstr>
      <vt:lpstr>ASCII Character Codes Chart </vt:lpstr>
      <vt:lpstr>What is a string?</vt:lpstr>
      <vt:lpstr>Define character type in C++</vt:lpstr>
      <vt:lpstr>Define string in c++</vt:lpstr>
      <vt:lpstr>Because string is an array…</vt:lpstr>
      <vt:lpstr>PowerPoint Presentation</vt:lpstr>
      <vt:lpstr>basic member functions in C++ string</vt:lpstr>
      <vt:lpstr>An easy practice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type: string </dc:title>
  <dc:creator>Yizuo Chen</dc:creator>
  <cp:lastModifiedBy>Yizuo Chen</cp:lastModifiedBy>
  <cp:revision>22</cp:revision>
  <cp:lastPrinted>2017-01-10T18:46:25Z</cp:lastPrinted>
  <dcterms:created xsi:type="dcterms:W3CDTF">2017-01-10T01:11:51Z</dcterms:created>
  <dcterms:modified xsi:type="dcterms:W3CDTF">2017-01-10T19:07:19Z</dcterms:modified>
</cp:coreProperties>
</file>