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4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F0B-A441-444E-8CA3-4D29C317007F}" type="datetimeFigureOut">
              <a:rPr lang="en-GB" smtClean="0"/>
              <a:t>16/05/2011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475656" y="332656"/>
            <a:ext cx="2376264" cy="1728192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" name="Rectangle 4"/>
          <p:cNvSpPr/>
          <p:nvPr/>
        </p:nvSpPr>
        <p:spPr>
          <a:xfrm>
            <a:off x="1619672" y="908720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/trunk/…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619672" y="1412776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~/.m2/repository/…</a:t>
            </a:r>
            <a:endParaRPr lang="en-GB" sz="1400" dirty="0"/>
          </a:p>
        </p:txBody>
      </p:sp>
      <p:sp>
        <p:nvSpPr>
          <p:cNvPr id="7" name="Can 6"/>
          <p:cNvSpPr/>
          <p:nvPr/>
        </p:nvSpPr>
        <p:spPr>
          <a:xfrm>
            <a:off x="6588224" y="260648"/>
            <a:ext cx="2376264" cy="1728192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" name="Rectangle 7"/>
          <p:cNvSpPr/>
          <p:nvPr/>
        </p:nvSpPr>
        <p:spPr>
          <a:xfrm>
            <a:off x="6732240" y="836712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/trunk/…</a:t>
            </a:r>
            <a:endParaRPr lang="en-GB" sz="1400" dirty="0"/>
          </a:p>
        </p:txBody>
      </p:sp>
      <p:sp>
        <p:nvSpPr>
          <p:cNvPr id="9" name="Can 8"/>
          <p:cNvSpPr/>
          <p:nvPr/>
        </p:nvSpPr>
        <p:spPr>
          <a:xfrm>
            <a:off x="1475656" y="3501008"/>
            <a:ext cx="2376264" cy="2143981"/>
          </a:xfrm>
          <a:prstGeom prst="can">
            <a:avLst>
              <a:gd name="adj" fmla="val 1958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0" name="Rectangle 9"/>
          <p:cNvSpPr/>
          <p:nvPr/>
        </p:nvSpPr>
        <p:spPr>
          <a:xfrm>
            <a:off x="1619672" y="4077072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Snapshots repository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1619672" y="4581128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Staging repository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619672" y="5085184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Release repository</a:t>
            </a:r>
            <a:endParaRPr lang="en-GB" sz="1400" dirty="0"/>
          </a:p>
        </p:txBody>
      </p:sp>
      <p:sp>
        <p:nvSpPr>
          <p:cNvPr id="13" name="Can 12"/>
          <p:cNvSpPr/>
          <p:nvPr/>
        </p:nvSpPr>
        <p:spPr>
          <a:xfrm>
            <a:off x="6588224" y="4977172"/>
            <a:ext cx="2376264" cy="900100"/>
          </a:xfrm>
          <a:prstGeom prst="can">
            <a:avLst>
              <a:gd name="adj" fmla="val 450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732240" y="1340768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/tags/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65317" y="5013176"/>
            <a:ext cx="1667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Maven </a:t>
            </a:r>
            <a:r>
              <a:rPr lang="en-GB" sz="1400" smtClean="0"/>
              <a:t>Central Repo</a:t>
            </a:r>
            <a:endParaRPr lang="en-GB" sz="1400"/>
          </a:p>
        </p:txBody>
      </p:sp>
      <p:sp>
        <p:nvSpPr>
          <p:cNvPr id="17" name="TextBox 16"/>
          <p:cNvSpPr txBox="1"/>
          <p:nvPr/>
        </p:nvSpPr>
        <p:spPr>
          <a:xfrm>
            <a:off x="1763688" y="3573016"/>
            <a:ext cx="167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Repositories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312911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SVN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384919"/>
            <a:ext cx="110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Local system</a:t>
            </a:r>
            <a:endParaRPr lang="en-GB" sz="1400" dirty="0"/>
          </a:p>
        </p:txBody>
      </p:sp>
      <p:sp>
        <p:nvSpPr>
          <p:cNvPr id="20" name="Can 19"/>
          <p:cNvSpPr/>
          <p:nvPr/>
        </p:nvSpPr>
        <p:spPr>
          <a:xfrm>
            <a:off x="6588224" y="2528900"/>
            <a:ext cx="2376264" cy="1980220"/>
          </a:xfrm>
          <a:prstGeom prst="can">
            <a:avLst>
              <a:gd name="adj" fmla="val 217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1" name="Rectangle 20"/>
          <p:cNvSpPr/>
          <p:nvPr/>
        </p:nvSpPr>
        <p:spPr>
          <a:xfrm>
            <a:off x="6732240" y="3104964"/>
            <a:ext cx="2088232" cy="4183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~username/</a:t>
            </a:r>
            <a:r>
              <a:rPr lang="en-GB" sz="1400" dirty="0" err="1" smtClean="0"/>
              <a:t>isis</a:t>
            </a:r>
            <a:r>
              <a:rPr lang="en-GB" sz="1400" dirty="0" smtClean="0"/>
              <a:t>/tags/</a:t>
            </a:r>
            <a:r>
              <a:rPr lang="en-GB" sz="1400" dirty="0" err="1" smtClean="0"/>
              <a:t>x.x.x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97056" y="2600908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‘</a:t>
            </a:r>
            <a:r>
              <a:rPr lang="en-GB" sz="1400" dirty="0" err="1" smtClean="0"/>
              <a:t>people.a.o</a:t>
            </a:r>
            <a:r>
              <a:rPr lang="en-GB" sz="1400" dirty="0" smtClean="0"/>
              <a:t>’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6732240" y="3708412"/>
            <a:ext cx="2088232" cy="476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/www/www.apache.org</a:t>
            </a:r>
            <a:br>
              <a:rPr lang="en-GB" sz="1400" dirty="0" smtClean="0"/>
            </a:br>
            <a:r>
              <a:rPr lang="en-GB" sz="1400" dirty="0" smtClean="0"/>
              <a:t>/</a:t>
            </a:r>
            <a:r>
              <a:rPr lang="en-GB" sz="1400" dirty="0" err="1" smtClean="0"/>
              <a:t>dist</a:t>
            </a:r>
            <a:r>
              <a:rPr lang="en-GB" sz="1400" dirty="0" smtClean="0"/>
              <a:t>/incubator/</a:t>
            </a:r>
            <a:r>
              <a:rPr lang="en-GB" sz="1400" dirty="0" err="1" smtClean="0"/>
              <a:t>isis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28" name="Curved Connector 27"/>
          <p:cNvCxnSpPr>
            <a:stCxn id="8" idx="1"/>
            <a:endCxn id="5" idx="3"/>
          </p:cNvCxnSpPr>
          <p:nvPr/>
        </p:nvCxnSpPr>
        <p:spPr>
          <a:xfrm rot="10800000" flipV="1">
            <a:off x="3707904" y="1016732"/>
            <a:ext cx="3024336" cy="7200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4572000" y="462141"/>
            <a:ext cx="1584176" cy="374571"/>
          </a:xfrm>
          <a:prstGeom prst="wedgeRoundRectCallout">
            <a:avLst>
              <a:gd name="adj1" fmla="val 40796"/>
              <a:gd name="adj2" fmla="val 94798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1. </a:t>
            </a:r>
            <a:r>
              <a:rPr lang="en-GB" sz="1600" dirty="0" err="1" smtClean="0"/>
              <a:t>svn</a:t>
            </a:r>
            <a:r>
              <a:rPr lang="en-GB" sz="1600" dirty="0" smtClean="0"/>
              <a:t> checkout</a:t>
            </a:r>
            <a:endParaRPr lang="en-GB" sz="1600" dirty="0"/>
          </a:p>
        </p:txBody>
      </p:sp>
      <p:cxnSp>
        <p:nvCxnSpPr>
          <p:cNvPr id="31" name="Curved Connector 30"/>
          <p:cNvCxnSpPr>
            <a:stCxn id="5" idx="1"/>
            <a:endCxn id="6" idx="1"/>
          </p:cNvCxnSpPr>
          <p:nvPr/>
        </p:nvCxnSpPr>
        <p:spPr>
          <a:xfrm rot="10800000" flipV="1">
            <a:off x="1619672" y="1088740"/>
            <a:ext cx="12700" cy="504056"/>
          </a:xfrm>
          <a:prstGeom prst="curvedConnector3">
            <a:avLst>
              <a:gd name="adj1" fmla="val 1800000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3"/>
            <a:endCxn id="41" idx="1"/>
          </p:cNvCxnSpPr>
          <p:nvPr/>
        </p:nvCxnSpPr>
        <p:spPr>
          <a:xfrm>
            <a:off x="3707904" y="1088740"/>
            <a:ext cx="2664296" cy="18118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>
            <a:off x="6372200" y="839040"/>
            <a:ext cx="360040" cy="861768"/>
          </a:xfrm>
          <a:prstGeom prst="leftBrace">
            <a:avLst>
              <a:gd name="adj1" fmla="val 59838"/>
              <a:gd name="adj2" fmla="val 50000"/>
            </a:avLst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urved Connector 44"/>
          <p:cNvCxnSpPr>
            <a:stCxn id="5" idx="1"/>
            <a:endCxn id="11" idx="1"/>
          </p:cNvCxnSpPr>
          <p:nvPr/>
        </p:nvCxnSpPr>
        <p:spPr>
          <a:xfrm rot="10800000" flipV="1">
            <a:off x="1619672" y="1088740"/>
            <a:ext cx="12700" cy="3672408"/>
          </a:xfrm>
          <a:prstGeom prst="curvedConnector3">
            <a:avLst>
              <a:gd name="adj1" fmla="val 11129575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" idx="1"/>
            <a:endCxn id="10" idx="1"/>
          </p:cNvCxnSpPr>
          <p:nvPr/>
        </p:nvCxnSpPr>
        <p:spPr>
          <a:xfrm rot="10800000" flipV="1">
            <a:off x="1619672" y="1088740"/>
            <a:ext cx="12700" cy="3168352"/>
          </a:xfrm>
          <a:prstGeom prst="curvedConnector3">
            <a:avLst>
              <a:gd name="adj1" fmla="val 9405630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/>
          <p:cNvSpPr/>
          <p:nvPr/>
        </p:nvSpPr>
        <p:spPr>
          <a:xfrm>
            <a:off x="827584" y="2262341"/>
            <a:ext cx="1584176" cy="374571"/>
          </a:xfrm>
          <a:prstGeom prst="wedgeRoundRectCallout">
            <a:avLst>
              <a:gd name="adj1" fmla="val -70425"/>
              <a:gd name="adj2" fmla="val -25028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3. </a:t>
            </a:r>
            <a:r>
              <a:rPr lang="en-GB" sz="1600" dirty="0" err="1" smtClean="0"/>
              <a:t>mvn</a:t>
            </a:r>
            <a:r>
              <a:rPr lang="en-GB" sz="1600" dirty="0" smtClean="0"/>
              <a:t> deploy</a:t>
            </a:r>
            <a:endParaRPr lang="en-GB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7504" y="620688"/>
            <a:ext cx="864095" cy="646986"/>
          </a:xfrm>
          <a:prstGeom prst="wedgeRoundRectCallout">
            <a:avLst>
              <a:gd name="adj1" fmla="val 98403"/>
              <a:gd name="adj2" fmla="val 61292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2. </a:t>
            </a:r>
            <a:r>
              <a:rPr lang="en-GB" sz="1600" dirty="0" err="1" smtClean="0"/>
              <a:t>mvn</a:t>
            </a:r>
            <a:r>
              <a:rPr lang="en-GB" sz="1600" dirty="0" smtClean="0"/>
              <a:t> install</a:t>
            </a:r>
            <a:endParaRPr lang="en-GB" sz="1600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827584" y="2910413"/>
            <a:ext cx="2241052" cy="374571"/>
          </a:xfrm>
          <a:prstGeom prst="wedgeRoundRectCallout">
            <a:avLst>
              <a:gd name="adj1" fmla="val -76268"/>
              <a:gd name="adj2" fmla="val 37224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smtClean="0"/>
              <a:t>6. </a:t>
            </a:r>
            <a:r>
              <a:rPr lang="en-GB" sz="1600" dirty="0" err="1" smtClean="0"/>
              <a:t>mvn</a:t>
            </a:r>
            <a:r>
              <a:rPr lang="en-GB" sz="1600" dirty="0" smtClean="0"/>
              <a:t> </a:t>
            </a:r>
            <a:r>
              <a:rPr lang="en-GB" sz="1600" dirty="0" err="1" smtClean="0"/>
              <a:t>release:perform</a:t>
            </a:r>
            <a:endParaRPr lang="en-GB" sz="1600" dirty="0"/>
          </a:p>
        </p:txBody>
      </p:sp>
      <p:cxnSp>
        <p:nvCxnSpPr>
          <p:cNvPr id="58" name="Curved Connector 57"/>
          <p:cNvCxnSpPr>
            <a:stCxn id="5" idx="3"/>
            <a:endCxn id="21" idx="1"/>
          </p:cNvCxnSpPr>
          <p:nvPr/>
        </p:nvCxnSpPr>
        <p:spPr>
          <a:xfrm>
            <a:off x="3707904" y="1088740"/>
            <a:ext cx="3024336" cy="222540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3995936" y="1470253"/>
            <a:ext cx="2304256" cy="374571"/>
          </a:xfrm>
          <a:prstGeom prst="wedgeRoundRectCallout">
            <a:avLst>
              <a:gd name="adj1" fmla="val 37670"/>
              <a:gd name="adj2" fmla="val -101960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4. </a:t>
            </a:r>
            <a:r>
              <a:rPr lang="en-GB" sz="1600" dirty="0" err="1" smtClean="0"/>
              <a:t>mvn</a:t>
            </a:r>
            <a:r>
              <a:rPr lang="en-GB" sz="1600" dirty="0" smtClean="0"/>
              <a:t> </a:t>
            </a:r>
            <a:r>
              <a:rPr lang="en-GB" sz="1600" dirty="0" err="1" smtClean="0"/>
              <a:t>release:prepare</a:t>
            </a:r>
            <a:endParaRPr lang="en-GB" sz="1600" dirty="0"/>
          </a:p>
        </p:txBody>
      </p:sp>
      <p:cxnSp>
        <p:nvCxnSpPr>
          <p:cNvPr id="70" name="Curved Connector 69"/>
          <p:cNvCxnSpPr>
            <a:stCxn id="11" idx="1"/>
            <a:endCxn id="12" idx="1"/>
          </p:cNvCxnSpPr>
          <p:nvPr/>
        </p:nvCxnSpPr>
        <p:spPr>
          <a:xfrm rot="10800000" flipV="1">
            <a:off x="1619672" y="4761148"/>
            <a:ext cx="12700" cy="504056"/>
          </a:xfrm>
          <a:prstGeom prst="curvedConnector3">
            <a:avLst>
              <a:gd name="adj1" fmla="val 3726764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395536" y="5806350"/>
            <a:ext cx="1791816" cy="646986"/>
          </a:xfrm>
          <a:prstGeom prst="wedgeRoundRectCallout">
            <a:avLst>
              <a:gd name="adj1" fmla="val -4560"/>
              <a:gd name="adj2" fmla="val -151703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9. release</a:t>
            </a:r>
            <a:br>
              <a:rPr lang="en-GB" sz="1600" dirty="0" smtClean="0"/>
            </a:br>
            <a:r>
              <a:rPr lang="en-GB" sz="1600" dirty="0" smtClean="0"/>
              <a:t>(Nexus console)</a:t>
            </a:r>
            <a:endParaRPr lang="en-GB" sz="1600" dirty="0"/>
          </a:p>
        </p:txBody>
      </p:sp>
      <p:cxnSp>
        <p:nvCxnSpPr>
          <p:cNvPr id="75" name="Curved Connector 74"/>
          <p:cNvCxnSpPr>
            <a:stCxn id="21" idx="1"/>
            <a:endCxn id="24" idx="1"/>
          </p:cNvCxnSpPr>
          <p:nvPr/>
        </p:nvCxnSpPr>
        <p:spPr>
          <a:xfrm rot="10800000" flipV="1">
            <a:off x="6732240" y="3314142"/>
            <a:ext cx="12700" cy="632606"/>
          </a:xfrm>
          <a:prstGeom prst="curvedConnector3">
            <a:avLst>
              <a:gd name="adj1" fmla="val 3016906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ular Callout 75"/>
          <p:cNvSpPr/>
          <p:nvPr/>
        </p:nvSpPr>
        <p:spPr>
          <a:xfrm>
            <a:off x="3779912" y="5646717"/>
            <a:ext cx="1791816" cy="374571"/>
          </a:xfrm>
          <a:prstGeom prst="wedgeRoundRectCallout">
            <a:avLst>
              <a:gd name="adj1" fmla="val 43597"/>
              <a:gd name="adj2" fmla="val -113700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10. automatic</a:t>
            </a:r>
            <a:endParaRPr lang="en-GB" sz="1600" dirty="0"/>
          </a:p>
        </p:txBody>
      </p:sp>
      <p:sp>
        <p:nvSpPr>
          <p:cNvPr id="77" name="Rounded Rectangular Callout 76"/>
          <p:cNvSpPr/>
          <p:nvPr/>
        </p:nvSpPr>
        <p:spPr>
          <a:xfrm>
            <a:off x="4724400" y="4293096"/>
            <a:ext cx="1647800" cy="374571"/>
          </a:xfrm>
          <a:prstGeom prst="wedgeRoundRectCallout">
            <a:avLst>
              <a:gd name="adj1" fmla="val 57122"/>
              <a:gd name="adj2" fmla="val -16527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8. copy to </a:t>
            </a:r>
            <a:r>
              <a:rPr lang="en-GB" sz="1600" dirty="0" err="1" smtClean="0"/>
              <a:t>dist</a:t>
            </a:r>
            <a:endParaRPr lang="en-GB" sz="1600" dirty="0"/>
          </a:p>
        </p:txBody>
      </p:sp>
      <p:sp>
        <p:nvSpPr>
          <p:cNvPr id="78" name="Rounded Rectangular Callout 77"/>
          <p:cNvSpPr/>
          <p:nvPr/>
        </p:nvSpPr>
        <p:spPr>
          <a:xfrm>
            <a:off x="5804520" y="6022374"/>
            <a:ext cx="1791816" cy="646986"/>
          </a:xfrm>
          <a:prstGeom prst="wedgeRoundRectCallout">
            <a:avLst>
              <a:gd name="adj1" fmla="val -4560"/>
              <a:gd name="adj2" fmla="val -4399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11. upload new version of site</a:t>
            </a:r>
            <a:endParaRPr lang="en-GB" sz="1600" dirty="0"/>
          </a:p>
        </p:txBody>
      </p:sp>
      <p:sp>
        <p:nvSpPr>
          <p:cNvPr id="79" name="Rounded Rectangular Callout 78"/>
          <p:cNvSpPr/>
          <p:nvPr/>
        </p:nvSpPr>
        <p:spPr>
          <a:xfrm>
            <a:off x="4355976" y="3630493"/>
            <a:ext cx="1215752" cy="374571"/>
          </a:xfrm>
          <a:prstGeom prst="wedgeRoundRectCallout">
            <a:avLst>
              <a:gd name="adj1" fmla="val 153384"/>
              <a:gd name="adj2" fmla="val -106824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7. `</a:t>
            </a:r>
            <a:endParaRPr lang="en-GB" sz="1600" dirty="0"/>
          </a:p>
        </p:txBody>
      </p:sp>
      <p:sp>
        <p:nvSpPr>
          <p:cNvPr id="57" name="Rounded Rectangular Callout 56"/>
          <p:cNvSpPr/>
          <p:nvPr/>
        </p:nvSpPr>
        <p:spPr>
          <a:xfrm>
            <a:off x="2915816" y="2420888"/>
            <a:ext cx="2592288" cy="374571"/>
          </a:xfrm>
          <a:prstGeom prst="wedgeRoundRectCallout">
            <a:avLst>
              <a:gd name="adj1" fmla="val 37835"/>
              <a:gd name="adj2" fmla="val -94010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5. upload source.zip + .</a:t>
            </a:r>
            <a:r>
              <a:rPr lang="en-GB" sz="1600" dirty="0" err="1" smtClean="0"/>
              <a:t>asc</a:t>
            </a:r>
            <a:endParaRPr lang="en-GB" sz="1600" dirty="0"/>
          </a:p>
        </p:txBody>
      </p:sp>
      <p:sp>
        <p:nvSpPr>
          <p:cNvPr id="86" name="Rounded Rectangular Callout 85"/>
          <p:cNvSpPr/>
          <p:nvPr/>
        </p:nvSpPr>
        <p:spPr>
          <a:xfrm>
            <a:off x="4355976" y="3630493"/>
            <a:ext cx="1215752" cy="374571"/>
          </a:xfrm>
          <a:prstGeom prst="wedgeRoundRectCallout">
            <a:avLst>
              <a:gd name="adj1" fmla="val -114627"/>
              <a:gd name="adj2" fmla="val 240444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7. VOTE</a:t>
            </a:r>
            <a:endParaRPr lang="en-GB" sz="1600" dirty="0"/>
          </a:p>
        </p:txBody>
      </p:sp>
      <p:cxnSp>
        <p:nvCxnSpPr>
          <p:cNvPr id="87" name="Curved Connector 86"/>
          <p:cNvCxnSpPr>
            <a:stCxn id="12" idx="3"/>
            <a:endCxn id="13" idx="2"/>
          </p:cNvCxnSpPr>
          <p:nvPr/>
        </p:nvCxnSpPr>
        <p:spPr>
          <a:xfrm>
            <a:off x="3707904" y="5265204"/>
            <a:ext cx="2880320" cy="16201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2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9</cp:revision>
  <dcterms:created xsi:type="dcterms:W3CDTF">2011-05-16T12:10:15Z</dcterms:created>
  <dcterms:modified xsi:type="dcterms:W3CDTF">2011-05-16T13:32:34Z</dcterms:modified>
</cp:coreProperties>
</file>