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E994-924F-47E8-B426-17AAE7EDBE87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496" y="44624"/>
            <a:ext cx="4032448" cy="2160240"/>
            <a:chOff x="35496" y="44624"/>
            <a:chExt cx="3024336" cy="1656184"/>
          </a:xfrm>
        </p:grpSpPr>
        <p:sp>
          <p:nvSpPr>
            <p:cNvPr id="4" name="Rounded Rectangle 3"/>
            <p:cNvSpPr/>
            <p:nvPr/>
          </p:nvSpPr>
          <p:spPr>
            <a:xfrm>
              <a:off x="1084835" y="44624"/>
              <a:ext cx="944649" cy="552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1100" dirty="0" smtClean="0"/>
                <a:t>develop</a:t>
              </a:r>
              <a:br>
                <a:rPr lang="en-GB" sz="1100" dirty="0" smtClean="0"/>
              </a:br>
              <a:r>
                <a:rPr lang="en-GB" sz="1100" dirty="0" err="1" smtClean="0"/>
                <a:t>pojo</a:t>
              </a:r>
              <a:r>
                <a:rPr lang="en-GB" sz="1100" dirty="0"/>
                <a:t/>
              </a:r>
              <a:br>
                <a:rPr lang="en-GB" sz="1100" dirty="0"/>
              </a:br>
              <a:r>
                <a:rPr lang="en-GB" sz="1100" dirty="0" smtClean="0"/>
                <a:t>domain model</a:t>
              </a:r>
              <a:endParaRPr lang="en-GB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96" y="1148746"/>
              <a:ext cx="944649" cy="552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1100" dirty="0" smtClean="0"/>
                <a:t>deploy as the</a:t>
              </a:r>
              <a:br>
                <a:rPr lang="en-GB" sz="1100" dirty="0" smtClean="0"/>
              </a:br>
              <a:r>
                <a:rPr lang="en-GB" sz="1100" dirty="0" smtClean="0"/>
                <a:t>domain model</a:t>
              </a:r>
              <a:br>
                <a:rPr lang="en-GB" sz="1100" dirty="0" smtClean="0"/>
              </a:br>
              <a:r>
                <a:rPr lang="en-GB" sz="1100" dirty="0" smtClean="0"/>
                <a:t>in your own app</a:t>
              </a:r>
              <a:endParaRPr lang="en-GB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84835" y="1148746"/>
              <a:ext cx="944649" cy="552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1100" dirty="0" smtClean="0"/>
                <a:t>deploy as an</a:t>
              </a:r>
              <a:br>
                <a:rPr lang="en-GB" sz="1100" dirty="0" smtClean="0"/>
              </a:br>
              <a:r>
                <a:rPr lang="en-GB" sz="1100" dirty="0" smtClean="0"/>
                <a:t>auto-generated</a:t>
              </a:r>
              <a:br>
                <a:rPr lang="en-GB" sz="1100" dirty="0" smtClean="0"/>
              </a:br>
              <a:r>
                <a:rPr lang="en-GB" sz="1100" dirty="0" err="1" smtClean="0"/>
                <a:t>RESTful</a:t>
              </a:r>
              <a:r>
                <a:rPr lang="en-GB" sz="1100" dirty="0" smtClean="0"/>
                <a:t> web service</a:t>
              </a:r>
              <a:endParaRPr lang="en-GB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15183" y="1148746"/>
              <a:ext cx="944649" cy="552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1100" dirty="0" smtClean="0"/>
                <a:t>deploy as a</a:t>
              </a:r>
            </a:p>
            <a:p>
              <a:pPr algn="ctr"/>
              <a:r>
                <a:rPr lang="en-GB" sz="1100" dirty="0" smtClean="0"/>
                <a:t>auto-generated</a:t>
              </a:r>
              <a:br>
                <a:rPr lang="en-GB" sz="1100" dirty="0" smtClean="0"/>
              </a:br>
              <a:r>
                <a:rPr lang="en-GB" sz="1100" dirty="0" err="1" smtClean="0"/>
                <a:t>webapp</a:t>
              </a:r>
              <a:endParaRPr lang="en-GB" sz="1000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44355" y="787732"/>
              <a:ext cx="214737" cy="31053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483304" y="789102"/>
              <a:ext cx="214737" cy="31053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97286" y="789102"/>
              <a:ext cx="214737" cy="31053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9" name="L-Shape 8"/>
            <p:cNvSpPr/>
            <p:nvPr/>
          </p:nvSpPr>
          <p:spPr>
            <a:xfrm>
              <a:off x="1501648" y="665693"/>
              <a:ext cx="1135038" cy="241527"/>
            </a:xfrm>
            <a:prstGeom prst="corner">
              <a:avLst>
                <a:gd name="adj1" fmla="val 50000"/>
                <a:gd name="adj2" fmla="val 45071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L-Shape 11"/>
            <p:cNvSpPr/>
            <p:nvPr/>
          </p:nvSpPr>
          <p:spPr>
            <a:xfrm flipH="1">
              <a:off x="458640" y="665693"/>
              <a:ext cx="1143156" cy="241527"/>
            </a:xfrm>
            <a:prstGeom prst="corner">
              <a:avLst>
                <a:gd name="adj1" fmla="val 50000"/>
                <a:gd name="adj2" fmla="val 42113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</p:spTree>
    <p:extLst>
      <p:ext uri="{BB962C8B-B14F-4D97-AF65-F5344CB8AC3E}">
        <p14:creationId xmlns:p14="http://schemas.microsoft.com/office/powerpoint/2010/main" val="1687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10</cp:revision>
  <dcterms:created xsi:type="dcterms:W3CDTF">2011-11-19T17:16:33Z</dcterms:created>
  <dcterms:modified xsi:type="dcterms:W3CDTF">2011-11-21T21:36:53Z</dcterms:modified>
</cp:coreProperties>
</file>