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11/27/2010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11/27/2010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11/27/2010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11/27/2010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11/27/2010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11/27/2010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11/27/2010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11/27/2010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11/27/2010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11/27/2010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11/27/2010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9CF07-5341-4F8E-8F5C-B8A988D2EA37}" type="datetimeFigureOut">
              <a:rPr lang="en-US" smtClean="0"/>
              <a:pPr/>
              <a:t>11/27/2010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349176"/>
            <a:ext cx="2571768" cy="62865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 smtClean="0"/>
              <a:t>IsisSystem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57159" y="1063556"/>
            <a:ext cx="2285197" cy="415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 smtClean="0"/>
              <a:t>Isis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err="1" smtClean="0"/>
              <a:t>SessionFactory</a:t>
            </a:r>
            <a:endParaRPr lang="en-GB" sz="1600" dirty="0"/>
          </a:p>
        </p:txBody>
      </p:sp>
      <p:sp>
        <p:nvSpPr>
          <p:cNvPr id="8" name="Rectangle 7"/>
          <p:cNvSpPr/>
          <p:nvPr/>
        </p:nvSpPr>
        <p:spPr>
          <a:xfrm>
            <a:off x="509558" y="2563754"/>
            <a:ext cx="2015328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/>
              <a:t>Persistence</a:t>
            </a:r>
            <a:br>
              <a:rPr lang="en-GB" sz="1600" dirty="0" smtClean="0"/>
            </a:br>
            <a:r>
              <a:rPr lang="en-GB" sz="1600" dirty="0" err="1" smtClean="0"/>
              <a:t>SessionFactory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500034" y="1706498"/>
            <a:ext cx="2000264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/>
              <a:t>Authentication</a:t>
            </a:r>
            <a:br>
              <a:rPr lang="en-GB" sz="1600" dirty="0" smtClean="0"/>
            </a:br>
            <a:r>
              <a:rPr lang="en-GB" sz="1600" dirty="0" smtClean="0"/>
              <a:t>Manager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357158" y="5849902"/>
            <a:ext cx="1044662" cy="642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/>
              <a:t>Client</a:t>
            </a:r>
            <a:endParaRPr lang="en-GB" sz="1600" dirty="0"/>
          </a:p>
        </p:txBody>
      </p:sp>
      <p:sp>
        <p:nvSpPr>
          <p:cNvPr id="11" name="Rectangle 10"/>
          <p:cNvSpPr/>
          <p:nvPr/>
        </p:nvSpPr>
        <p:spPr>
          <a:xfrm>
            <a:off x="1598512" y="5849902"/>
            <a:ext cx="1044662" cy="642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/>
              <a:t>Server</a:t>
            </a:r>
            <a:br>
              <a:rPr lang="en-GB" sz="1600" dirty="0" smtClean="0"/>
            </a:br>
            <a:r>
              <a:rPr lang="en-GB" sz="1600" dirty="0" smtClean="0"/>
              <a:t>Listeners</a:t>
            </a:r>
            <a:endParaRPr lang="en-GB" sz="1600" dirty="0"/>
          </a:p>
        </p:txBody>
      </p:sp>
      <p:sp>
        <p:nvSpPr>
          <p:cNvPr id="13" name="Rectangle 12"/>
          <p:cNvSpPr/>
          <p:nvPr/>
        </p:nvSpPr>
        <p:spPr>
          <a:xfrm>
            <a:off x="500853" y="4286256"/>
            <a:ext cx="1999445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/>
              <a:t>Template</a:t>
            </a:r>
            <a:br>
              <a:rPr lang="en-GB" sz="1600" dirty="0" smtClean="0"/>
            </a:br>
            <a:r>
              <a:rPr lang="en-GB" sz="1600" dirty="0" err="1" smtClean="0"/>
              <a:t>ImageLoader</a:t>
            </a:r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3286116" y="349176"/>
            <a:ext cx="2571768" cy="628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 smtClean="0"/>
              <a:t>IsisSession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438516" y="1920812"/>
            <a:ext cx="2276492" cy="3786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 err="1" smtClean="0"/>
              <a:t>PersistenceSession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3581392" y="2349440"/>
            <a:ext cx="2015328" cy="714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/>
              <a:t>Transaction</a:t>
            </a:r>
            <a:br>
              <a:rPr lang="en-GB" sz="1600" dirty="0" smtClean="0"/>
            </a:br>
            <a:r>
              <a:rPr lang="en-GB" sz="1600" dirty="0" smtClean="0"/>
              <a:t>Manager</a:t>
            </a:r>
            <a:endParaRPr lang="en-GB" sz="1600" dirty="0"/>
          </a:p>
        </p:txBody>
      </p:sp>
      <p:sp>
        <p:nvSpPr>
          <p:cNvPr id="18" name="Rectangle 17"/>
          <p:cNvSpPr/>
          <p:nvPr/>
        </p:nvSpPr>
        <p:spPr>
          <a:xfrm>
            <a:off x="3571868" y="3206696"/>
            <a:ext cx="202403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err="1" smtClean="0"/>
              <a:t>ServicesInjector</a:t>
            </a:r>
            <a:endParaRPr lang="en-GB" sz="1600" dirty="0"/>
          </a:p>
        </p:txBody>
      </p:sp>
      <p:sp>
        <p:nvSpPr>
          <p:cNvPr id="23" name="Rectangle 22"/>
          <p:cNvSpPr/>
          <p:nvPr/>
        </p:nvSpPr>
        <p:spPr>
          <a:xfrm>
            <a:off x="3428993" y="1063556"/>
            <a:ext cx="2285197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/>
              <a:t>Authentication</a:t>
            </a:r>
            <a:br>
              <a:rPr lang="en-GB" sz="1600" dirty="0" smtClean="0"/>
            </a:br>
            <a:r>
              <a:rPr lang="en-GB" sz="1600" dirty="0" smtClean="0"/>
              <a:t>Session</a:t>
            </a:r>
            <a:endParaRPr lang="en-GB" sz="1600" dirty="0"/>
          </a:p>
        </p:txBody>
      </p:sp>
      <p:sp>
        <p:nvSpPr>
          <p:cNvPr id="24" name="Rectangle 23"/>
          <p:cNvSpPr/>
          <p:nvPr/>
        </p:nvSpPr>
        <p:spPr>
          <a:xfrm>
            <a:off x="3428993" y="5849902"/>
            <a:ext cx="2285197" cy="642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/>
              <a:t>Perspective</a:t>
            </a:r>
            <a:br>
              <a:rPr lang="en-GB" sz="1600" dirty="0" smtClean="0"/>
            </a:br>
            <a:r>
              <a:rPr lang="en-GB" sz="1600" dirty="0" smtClean="0"/>
              <a:t>Locator</a:t>
            </a:r>
            <a:endParaRPr lang="en-GB" sz="1600" dirty="0"/>
          </a:p>
        </p:txBody>
      </p:sp>
      <p:sp>
        <p:nvSpPr>
          <p:cNvPr id="25" name="Rectangle 24"/>
          <p:cNvSpPr/>
          <p:nvPr/>
        </p:nvSpPr>
        <p:spPr>
          <a:xfrm>
            <a:off x="3571868" y="3706762"/>
            <a:ext cx="202403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err="1" smtClean="0"/>
              <a:t>AdapterFactory</a:t>
            </a:r>
            <a:endParaRPr lang="en-GB" sz="1600" dirty="0"/>
          </a:p>
        </p:txBody>
      </p:sp>
      <p:sp>
        <p:nvSpPr>
          <p:cNvPr id="26" name="Rectangle 25"/>
          <p:cNvSpPr/>
          <p:nvPr/>
        </p:nvSpPr>
        <p:spPr>
          <a:xfrm>
            <a:off x="3571868" y="4206828"/>
            <a:ext cx="202403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err="1" smtClean="0"/>
              <a:t>ObjectFactory</a:t>
            </a:r>
            <a:endParaRPr lang="en-GB" sz="1600" dirty="0"/>
          </a:p>
        </p:txBody>
      </p:sp>
      <p:sp>
        <p:nvSpPr>
          <p:cNvPr id="27" name="Rectangle 26"/>
          <p:cNvSpPr/>
          <p:nvPr/>
        </p:nvSpPr>
        <p:spPr>
          <a:xfrm>
            <a:off x="3571868" y="4706894"/>
            <a:ext cx="202403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err="1" smtClean="0"/>
              <a:t>OidGenerator</a:t>
            </a:r>
            <a:endParaRPr lang="en-GB" sz="1600" dirty="0"/>
          </a:p>
        </p:txBody>
      </p:sp>
      <p:sp>
        <p:nvSpPr>
          <p:cNvPr id="28" name="Rectangle 27"/>
          <p:cNvSpPr/>
          <p:nvPr/>
        </p:nvSpPr>
        <p:spPr>
          <a:xfrm>
            <a:off x="3571868" y="5206960"/>
            <a:ext cx="202403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err="1" smtClean="0"/>
              <a:t>IdentityMap</a:t>
            </a:r>
            <a:endParaRPr lang="en-GB" sz="1600" dirty="0"/>
          </a:p>
        </p:txBody>
      </p:sp>
      <p:sp>
        <p:nvSpPr>
          <p:cNvPr id="30" name="Rectangle 29"/>
          <p:cNvSpPr/>
          <p:nvPr/>
        </p:nvSpPr>
        <p:spPr>
          <a:xfrm>
            <a:off x="6286512" y="349176"/>
            <a:ext cx="2643174" cy="2571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 smtClean="0"/>
              <a:t>IsisTransaction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6429389" y="1063556"/>
            <a:ext cx="2285197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err="1" smtClean="0"/>
              <a:t>UpdateNotifier</a:t>
            </a:r>
            <a:endParaRPr lang="en-GB" sz="1600" dirty="0"/>
          </a:p>
        </p:txBody>
      </p:sp>
      <p:sp>
        <p:nvSpPr>
          <p:cNvPr id="40" name="Rectangle 39"/>
          <p:cNvSpPr/>
          <p:nvPr/>
        </p:nvSpPr>
        <p:spPr>
          <a:xfrm>
            <a:off x="6429388" y="1992250"/>
            <a:ext cx="2285197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err="1" smtClean="0"/>
              <a:t>MessageBroker</a:t>
            </a:r>
            <a:endParaRPr lang="en-GB" sz="1600" dirty="0"/>
          </a:p>
        </p:txBody>
      </p:sp>
      <p:sp>
        <p:nvSpPr>
          <p:cNvPr id="58" name="Freeform 57"/>
          <p:cNvSpPr/>
          <p:nvPr/>
        </p:nvSpPr>
        <p:spPr>
          <a:xfrm>
            <a:off x="5597495" y="345459"/>
            <a:ext cx="692210" cy="2717563"/>
          </a:xfrm>
          <a:custGeom>
            <a:avLst/>
            <a:gdLst>
              <a:gd name="connsiteX0" fmla="*/ 0 w 692210"/>
              <a:gd name="connsiteY0" fmla="*/ 2008262 h 2717563"/>
              <a:gd name="connsiteX1" fmla="*/ 692210 w 692210"/>
              <a:gd name="connsiteY1" fmla="*/ 0 h 2717563"/>
              <a:gd name="connsiteX2" fmla="*/ 692210 w 692210"/>
              <a:gd name="connsiteY2" fmla="*/ 2572284 h 2717563"/>
              <a:gd name="connsiteX3" fmla="*/ 0 w 692210"/>
              <a:gd name="connsiteY3" fmla="*/ 2717563 h 2717563"/>
              <a:gd name="connsiteX4" fmla="*/ 0 w 692210"/>
              <a:gd name="connsiteY4" fmla="*/ 2008262 h 271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210" h="2717563">
                <a:moveTo>
                  <a:pt x="0" y="2008262"/>
                </a:moveTo>
                <a:lnTo>
                  <a:pt x="692210" y="0"/>
                </a:lnTo>
                <a:lnTo>
                  <a:pt x="692210" y="2572284"/>
                </a:lnTo>
                <a:lnTo>
                  <a:pt x="0" y="2717563"/>
                </a:lnTo>
                <a:lnTo>
                  <a:pt x="0" y="200826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6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6215074" y="5035282"/>
            <a:ext cx="253133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Some components not shown,</a:t>
            </a:r>
            <a:br>
              <a:rPr lang="en-GB" sz="1400" dirty="0" smtClean="0"/>
            </a:br>
            <a:r>
              <a:rPr lang="en-GB" sz="1400" dirty="0" smtClean="0"/>
              <a:t>including:</a:t>
            </a:r>
          </a:p>
          <a:p>
            <a:pPr>
              <a:buFont typeface="Wingdings" pitchFamily="2" charset="2"/>
              <a:buChar char="§"/>
            </a:pPr>
            <a:r>
              <a:rPr lang="en-GB" sz="1400" dirty="0" smtClean="0"/>
              <a:t> fixture installer</a:t>
            </a:r>
          </a:p>
          <a:p>
            <a:pPr>
              <a:buFont typeface="Wingdings" pitchFamily="2" charset="2"/>
              <a:buChar char="§"/>
            </a:pPr>
            <a:r>
              <a:rPr lang="en-GB" sz="1400" dirty="0" smtClean="0"/>
              <a:t> </a:t>
            </a:r>
            <a:r>
              <a:rPr lang="en-GB" sz="1400" dirty="0" err="1" smtClean="0"/>
              <a:t>objectstore</a:t>
            </a:r>
            <a:r>
              <a:rPr lang="en-GB" sz="1400" dirty="0" smtClean="0"/>
              <a:t> &amp; </a:t>
            </a:r>
            <a:r>
              <a:rPr lang="en-GB" sz="1400" dirty="0" err="1" smtClean="0"/>
              <a:t>persistalgorithm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>   (for </a:t>
            </a:r>
            <a:r>
              <a:rPr lang="en-GB" sz="1400" dirty="0" err="1" smtClean="0"/>
              <a:t>serverside</a:t>
            </a:r>
            <a:r>
              <a:rPr lang="en-GB" sz="1400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GB" sz="1400" dirty="0" smtClean="0"/>
              <a:t> distribution &amp; encoder</a:t>
            </a:r>
            <a:br>
              <a:rPr lang="en-GB" sz="1400" dirty="0" smtClean="0"/>
            </a:br>
            <a:r>
              <a:rPr lang="en-GB" sz="1400" dirty="0" smtClean="0"/>
              <a:t>   (for client-side)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8596" y="49389"/>
            <a:ext cx="20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Application (global) Scope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00496" y="71414"/>
            <a:ext cx="1202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Session Scope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869760" y="71414"/>
            <a:ext cx="150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Transaction Scope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9558" y="3429000"/>
            <a:ext cx="1990740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/>
              <a:t>Reflector</a:t>
            </a:r>
          </a:p>
        </p:txBody>
      </p:sp>
      <p:sp>
        <p:nvSpPr>
          <p:cNvPr id="31" name="Freeform 30"/>
          <p:cNvSpPr/>
          <p:nvPr/>
        </p:nvSpPr>
        <p:spPr>
          <a:xfrm>
            <a:off x="2638697" y="348343"/>
            <a:ext cx="635726" cy="6296297"/>
          </a:xfrm>
          <a:custGeom>
            <a:avLst/>
            <a:gdLst>
              <a:gd name="connsiteX0" fmla="*/ 0 w 635726"/>
              <a:gd name="connsiteY0" fmla="*/ 714103 h 6296297"/>
              <a:gd name="connsiteX1" fmla="*/ 635726 w 635726"/>
              <a:gd name="connsiteY1" fmla="*/ 0 h 6296297"/>
              <a:gd name="connsiteX2" fmla="*/ 635726 w 635726"/>
              <a:gd name="connsiteY2" fmla="*/ 6296297 h 6296297"/>
              <a:gd name="connsiteX3" fmla="*/ 0 w 635726"/>
              <a:gd name="connsiteY3" fmla="*/ 4859383 h 6296297"/>
              <a:gd name="connsiteX4" fmla="*/ 0 w 635726"/>
              <a:gd name="connsiteY4" fmla="*/ 714103 h 629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726" h="6296297">
                <a:moveTo>
                  <a:pt x="0" y="714103"/>
                </a:moveTo>
                <a:lnTo>
                  <a:pt x="635726" y="0"/>
                </a:lnTo>
                <a:lnTo>
                  <a:pt x="635726" y="6296297"/>
                </a:lnTo>
                <a:lnTo>
                  <a:pt x="0" y="4859383"/>
                </a:lnTo>
                <a:lnTo>
                  <a:pt x="0" y="71410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6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35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Haywood Associates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Haywood</dc:creator>
  <cp:lastModifiedBy>dan</cp:lastModifiedBy>
  <cp:revision>4</cp:revision>
  <dcterms:created xsi:type="dcterms:W3CDTF">2008-11-13T14:26:06Z</dcterms:created>
  <dcterms:modified xsi:type="dcterms:W3CDTF">2010-11-27T08:28:21Z</dcterms:modified>
</cp:coreProperties>
</file>