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9F0B-A441-444E-8CA3-4D29C317007F}" type="datetimeFigureOut">
              <a:rPr lang="en-GB" smtClean="0"/>
              <a:t>25/06/2011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1962-6C87-4B89-8915-B1677215E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475656" y="332656"/>
            <a:ext cx="2376264" cy="2304256"/>
          </a:xfrm>
          <a:prstGeom prst="can">
            <a:avLst>
              <a:gd name="adj" fmla="val 188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" name="Rectangle 4"/>
          <p:cNvSpPr/>
          <p:nvPr/>
        </p:nvSpPr>
        <p:spPr>
          <a:xfrm>
            <a:off x="1619672" y="90872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619672" y="1484784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~/.m2/repository/…</a:t>
            </a:r>
            <a:endParaRPr lang="en-GB" sz="1400" dirty="0"/>
          </a:p>
        </p:txBody>
      </p:sp>
      <p:sp>
        <p:nvSpPr>
          <p:cNvPr id="7" name="Can 6"/>
          <p:cNvSpPr/>
          <p:nvPr/>
        </p:nvSpPr>
        <p:spPr>
          <a:xfrm>
            <a:off x="6588224" y="260647"/>
            <a:ext cx="2376264" cy="2289726"/>
          </a:xfrm>
          <a:prstGeom prst="can">
            <a:avLst>
              <a:gd name="adj" fmla="val 191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" name="Rectangle 7"/>
          <p:cNvSpPr/>
          <p:nvPr/>
        </p:nvSpPr>
        <p:spPr>
          <a:xfrm>
            <a:off x="6732240" y="836712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/trunk/…</a:t>
            </a:r>
            <a:endParaRPr lang="en-GB" sz="1400" dirty="0"/>
          </a:p>
        </p:txBody>
      </p:sp>
      <p:sp>
        <p:nvSpPr>
          <p:cNvPr id="9" name="Can 8"/>
          <p:cNvSpPr/>
          <p:nvPr/>
        </p:nvSpPr>
        <p:spPr>
          <a:xfrm>
            <a:off x="1475656" y="3686850"/>
            <a:ext cx="2376264" cy="2143981"/>
          </a:xfrm>
          <a:prstGeom prst="can">
            <a:avLst>
              <a:gd name="adj" fmla="val 1958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" name="Rectangle 9"/>
          <p:cNvSpPr/>
          <p:nvPr/>
        </p:nvSpPr>
        <p:spPr>
          <a:xfrm>
            <a:off x="1619672" y="4262914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Snapshots repository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619672" y="476697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Staging repository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619672" y="5271026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Release repository</a:t>
            </a:r>
            <a:endParaRPr lang="en-GB" sz="1400" dirty="0"/>
          </a:p>
        </p:txBody>
      </p:sp>
      <p:sp>
        <p:nvSpPr>
          <p:cNvPr id="13" name="Can 12"/>
          <p:cNvSpPr/>
          <p:nvPr/>
        </p:nvSpPr>
        <p:spPr>
          <a:xfrm>
            <a:off x="6588224" y="4977172"/>
            <a:ext cx="2376264" cy="900100"/>
          </a:xfrm>
          <a:prstGeom prst="can">
            <a:avLst>
              <a:gd name="adj" fmla="val 450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732240" y="1412776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</a:t>
            </a:r>
            <a:r>
              <a:rPr lang="en-GB" sz="1400" dirty="0" smtClean="0"/>
              <a:t>branche</a:t>
            </a:r>
            <a:r>
              <a:rPr lang="en-GB" sz="1400" dirty="0" smtClean="0"/>
              <a:t>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65317" y="5013176"/>
            <a:ext cx="166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Maven </a:t>
            </a:r>
            <a:r>
              <a:rPr lang="en-GB" sz="1400" smtClean="0"/>
              <a:t>Central Repo</a:t>
            </a:r>
            <a:endParaRPr lang="en-GB" sz="1400"/>
          </a:p>
        </p:txBody>
      </p:sp>
      <p:sp>
        <p:nvSpPr>
          <p:cNvPr id="17" name="TextBox 16"/>
          <p:cNvSpPr txBox="1"/>
          <p:nvPr/>
        </p:nvSpPr>
        <p:spPr>
          <a:xfrm>
            <a:off x="1763688" y="3758858"/>
            <a:ext cx="167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Repositories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312911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SVN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384919"/>
            <a:ext cx="110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Local system</a:t>
            </a:r>
            <a:endParaRPr lang="en-GB" sz="1400" dirty="0"/>
          </a:p>
        </p:txBody>
      </p:sp>
      <p:sp>
        <p:nvSpPr>
          <p:cNvPr id="20" name="Can 19"/>
          <p:cNvSpPr/>
          <p:nvPr/>
        </p:nvSpPr>
        <p:spPr>
          <a:xfrm>
            <a:off x="6588224" y="2888940"/>
            <a:ext cx="2376264" cy="1361306"/>
          </a:xfrm>
          <a:prstGeom prst="can">
            <a:avLst>
              <a:gd name="adj" fmla="val 3120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3" name="TextBox 22"/>
          <p:cNvSpPr txBox="1"/>
          <p:nvPr/>
        </p:nvSpPr>
        <p:spPr>
          <a:xfrm>
            <a:off x="6897056" y="2960948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Apache ‘</a:t>
            </a:r>
            <a:r>
              <a:rPr lang="en-GB" sz="1400" dirty="0" err="1" smtClean="0"/>
              <a:t>people.a.o</a:t>
            </a:r>
            <a:r>
              <a:rPr lang="en-GB" sz="1400" dirty="0" smtClean="0"/>
              <a:t>’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6732240" y="3456384"/>
            <a:ext cx="2088232" cy="476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/www/www.apache.org</a:t>
            </a:r>
            <a:br>
              <a:rPr lang="en-GB" sz="1400" dirty="0" smtClean="0"/>
            </a:br>
            <a:r>
              <a:rPr lang="en-GB" sz="1400" dirty="0" smtClean="0"/>
              <a:t>/</a:t>
            </a:r>
            <a:r>
              <a:rPr lang="en-GB" sz="1400" dirty="0" err="1" smtClean="0"/>
              <a:t>dist</a:t>
            </a:r>
            <a:r>
              <a:rPr lang="en-GB" sz="1400" dirty="0" smtClean="0"/>
              <a:t>/incubator/</a:t>
            </a:r>
            <a:r>
              <a:rPr lang="en-GB" sz="1400" dirty="0" err="1" smtClean="0"/>
              <a:t>isis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28" name="Curved Connector 27"/>
          <p:cNvCxnSpPr>
            <a:stCxn id="8" idx="1"/>
            <a:endCxn id="5" idx="3"/>
          </p:cNvCxnSpPr>
          <p:nvPr/>
        </p:nvCxnSpPr>
        <p:spPr>
          <a:xfrm rot="10800000" flipV="1">
            <a:off x="3707904" y="1016732"/>
            <a:ext cx="3024336" cy="7200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4211960" y="189726"/>
            <a:ext cx="1728192" cy="646986"/>
          </a:xfrm>
          <a:prstGeom prst="wedgeRoundRectCallout">
            <a:avLst>
              <a:gd name="adj1" fmla="val 43777"/>
              <a:gd name="adj2" fmla="val 7688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1. </a:t>
            </a:r>
            <a:r>
              <a:rPr lang="en-GB" sz="1600" dirty="0" err="1" smtClean="0"/>
              <a:t>svn</a:t>
            </a:r>
            <a:r>
              <a:rPr lang="en-GB" sz="1600" dirty="0" smtClean="0"/>
              <a:t> </a:t>
            </a:r>
            <a:r>
              <a:rPr lang="en-GB" sz="1600" dirty="0" smtClean="0"/>
              <a:t>checkout  update / commit</a:t>
            </a:r>
            <a:endParaRPr lang="en-GB" sz="1600" dirty="0"/>
          </a:p>
        </p:txBody>
      </p:sp>
      <p:cxnSp>
        <p:nvCxnSpPr>
          <p:cNvPr id="31" name="Curved Connector 30"/>
          <p:cNvCxnSpPr>
            <a:stCxn id="5" idx="1"/>
            <a:endCxn id="6" idx="1"/>
          </p:cNvCxnSpPr>
          <p:nvPr/>
        </p:nvCxnSpPr>
        <p:spPr>
          <a:xfrm rot="10800000" flipV="1">
            <a:off x="1619672" y="1088740"/>
            <a:ext cx="12700" cy="576064"/>
          </a:xfrm>
          <a:prstGeom prst="curvedConnector3">
            <a:avLst>
              <a:gd name="adj1" fmla="val 2408449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6" idx="3"/>
            <a:endCxn id="71" idx="1"/>
          </p:cNvCxnSpPr>
          <p:nvPr/>
        </p:nvCxnSpPr>
        <p:spPr>
          <a:xfrm flipV="1">
            <a:off x="3707904" y="2168860"/>
            <a:ext cx="3024336" cy="72008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6" idx="3"/>
            <a:endCxn id="11" idx="3"/>
          </p:cNvCxnSpPr>
          <p:nvPr/>
        </p:nvCxnSpPr>
        <p:spPr>
          <a:xfrm>
            <a:off x="3707904" y="2240868"/>
            <a:ext cx="12700" cy="2706122"/>
          </a:xfrm>
          <a:prstGeom prst="curvedConnector3">
            <a:avLst>
              <a:gd name="adj1" fmla="val 7580283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" idx="1"/>
            <a:endCxn id="10" idx="1"/>
          </p:cNvCxnSpPr>
          <p:nvPr/>
        </p:nvCxnSpPr>
        <p:spPr>
          <a:xfrm rot="10800000" flipV="1">
            <a:off x="1619672" y="1088740"/>
            <a:ext cx="12700" cy="3354194"/>
          </a:xfrm>
          <a:prstGeom prst="curvedConnector3">
            <a:avLst>
              <a:gd name="adj1" fmla="val 9101409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827584" y="2636912"/>
            <a:ext cx="1584176" cy="374571"/>
          </a:xfrm>
          <a:prstGeom prst="wedgeRoundRectCallout">
            <a:avLst>
              <a:gd name="adj1" fmla="val -70425"/>
              <a:gd name="adj2" fmla="val -25028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3. </a:t>
            </a:r>
            <a:r>
              <a:rPr lang="en-GB" sz="1600" dirty="0" err="1" smtClean="0"/>
              <a:t>mvn</a:t>
            </a:r>
            <a:r>
              <a:rPr lang="en-GB" sz="1600" dirty="0" smtClean="0"/>
              <a:t> deploy</a:t>
            </a:r>
            <a:endParaRPr lang="en-GB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7504" y="620688"/>
            <a:ext cx="864095" cy="646986"/>
          </a:xfrm>
          <a:prstGeom prst="wedgeRoundRectCallout">
            <a:avLst>
              <a:gd name="adj1" fmla="val 98403"/>
              <a:gd name="adj2" fmla="val 61292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2. </a:t>
            </a:r>
            <a:r>
              <a:rPr lang="en-GB" sz="1600" dirty="0" err="1" smtClean="0"/>
              <a:t>mvn</a:t>
            </a:r>
            <a:r>
              <a:rPr lang="en-GB" sz="1600" dirty="0" smtClean="0"/>
              <a:t> install</a:t>
            </a:r>
            <a:endParaRPr lang="en-GB" sz="1600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1907704" y="3140968"/>
            <a:ext cx="2241052" cy="374571"/>
          </a:xfrm>
          <a:prstGeom prst="wedgeRoundRectCallout">
            <a:avLst>
              <a:gd name="adj1" fmla="val 69700"/>
              <a:gd name="adj2" fmla="val 2841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6. </a:t>
            </a:r>
            <a:r>
              <a:rPr lang="en-GB" sz="1600" dirty="0" err="1" smtClean="0"/>
              <a:t>mvn</a:t>
            </a:r>
            <a:r>
              <a:rPr lang="en-GB" sz="1600" dirty="0" smtClean="0"/>
              <a:t> </a:t>
            </a:r>
            <a:r>
              <a:rPr lang="en-GB" sz="1600" dirty="0" err="1" smtClean="0"/>
              <a:t>release:perform</a:t>
            </a:r>
            <a:endParaRPr lang="en-GB" sz="16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4067944" y="2420888"/>
            <a:ext cx="2304256" cy="374571"/>
          </a:xfrm>
          <a:prstGeom prst="wedgeRoundRectCallout">
            <a:avLst>
              <a:gd name="adj1" fmla="val 44377"/>
              <a:gd name="adj2" fmla="val -11227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/>
              <a:t>5</a:t>
            </a:r>
            <a:r>
              <a:rPr lang="en-GB" sz="1600" dirty="0" smtClean="0"/>
              <a:t>. </a:t>
            </a:r>
            <a:r>
              <a:rPr lang="en-GB" sz="1600" dirty="0" err="1" smtClean="0"/>
              <a:t>mvn</a:t>
            </a:r>
            <a:r>
              <a:rPr lang="en-GB" sz="1600" dirty="0" smtClean="0"/>
              <a:t> </a:t>
            </a:r>
            <a:r>
              <a:rPr lang="en-GB" sz="1600" dirty="0" err="1" smtClean="0"/>
              <a:t>release:prepare</a:t>
            </a:r>
            <a:endParaRPr lang="en-GB" sz="1600" dirty="0"/>
          </a:p>
        </p:txBody>
      </p:sp>
      <p:cxnSp>
        <p:nvCxnSpPr>
          <p:cNvPr id="70" name="Curved Connector 69"/>
          <p:cNvCxnSpPr>
            <a:stCxn id="11" idx="1"/>
            <a:endCxn id="12" idx="1"/>
          </p:cNvCxnSpPr>
          <p:nvPr/>
        </p:nvCxnSpPr>
        <p:spPr>
          <a:xfrm rot="10800000" flipV="1">
            <a:off x="1619672" y="4946990"/>
            <a:ext cx="12700" cy="504056"/>
          </a:xfrm>
          <a:prstGeom prst="curvedConnector3">
            <a:avLst>
              <a:gd name="adj1" fmla="val 3726764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23528" y="5992192"/>
            <a:ext cx="1944216" cy="646986"/>
          </a:xfrm>
          <a:prstGeom prst="wedgeRoundRectCallout">
            <a:avLst>
              <a:gd name="adj1" fmla="val -4560"/>
              <a:gd name="adj2" fmla="val -15170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9. </a:t>
            </a:r>
            <a:r>
              <a:rPr lang="en-GB" sz="1600" dirty="0" smtClean="0"/>
              <a:t>promote release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(Nexus console)</a:t>
            </a:r>
            <a:endParaRPr lang="en-GB" sz="1600" dirty="0"/>
          </a:p>
        </p:txBody>
      </p:sp>
      <p:cxnSp>
        <p:nvCxnSpPr>
          <p:cNvPr id="75" name="Curved Connector 74"/>
          <p:cNvCxnSpPr>
            <a:stCxn id="11" idx="3"/>
            <a:endCxn id="24" idx="1"/>
          </p:cNvCxnSpPr>
          <p:nvPr/>
        </p:nvCxnSpPr>
        <p:spPr>
          <a:xfrm flipV="1">
            <a:off x="3707904" y="3694720"/>
            <a:ext cx="3024336" cy="125227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3923928" y="5718725"/>
            <a:ext cx="1791816" cy="374571"/>
          </a:xfrm>
          <a:prstGeom prst="wedgeRoundRectCallout">
            <a:avLst>
              <a:gd name="adj1" fmla="val 43597"/>
              <a:gd name="adj2" fmla="val -113700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10. automatic</a:t>
            </a:r>
            <a:endParaRPr lang="en-GB" sz="1600" dirty="0"/>
          </a:p>
        </p:txBody>
      </p:sp>
      <p:sp>
        <p:nvSpPr>
          <p:cNvPr id="77" name="Rounded Rectangular Callout 76"/>
          <p:cNvSpPr/>
          <p:nvPr/>
        </p:nvSpPr>
        <p:spPr>
          <a:xfrm>
            <a:off x="5436096" y="4494589"/>
            <a:ext cx="2547900" cy="374571"/>
          </a:xfrm>
          <a:prstGeom prst="wedgeRoundRectCallout">
            <a:avLst>
              <a:gd name="adj1" fmla="val -55659"/>
              <a:gd name="adj2" fmla="val -118948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8. copy </a:t>
            </a:r>
            <a:r>
              <a:rPr lang="en-GB" sz="1600" dirty="0" err="1" smtClean="0"/>
              <a:t>src</a:t>
            </a:r>
            <a:r>
              <a:rPr lang="en-GB" sz="1600" dirty="0" smtClean="0"/>
              <a:t> release to </a:t>
            </a:r>
            <a:r>
              <a:rPr lang="en-GB" sz="1600" dirty="0" err="1" smtClean="0"/>
              <a:t>dist</a:t>
            </a:r>
            <a:endParaRPr lang="en-GB" sz="1600" dirty="0"/>
          </a:p>
        </p:txBody>
      </p:sp>
      <p:sp>
        <p:nvSpPr>
          <p:cNvPr id="78" name="Rounded Rectangular Callout 77"/>
          <p:cNvSpPr/>
          <p:nvPr/>
        </p:nvSpPr>
        <p:spPr>
          <a:xfrm>
            <a:off x="6084168" y="6022374"/>
            <a:ext cx="1791816" cy="646986"/>
          </a:xfrm>
          <a:prstGeom prst="wedgeRoundRectCallout">
            <a:avLst>
              <a:gd name="adj1" fmla="val -4560"/>
              <a:gd name="adj2" fmla="val -4399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11. upload new version of site</a:t>
            </a:r>
            <a:endParaRPr lang="en-GB" sz="1600" dirty="0"/>
          </a:p>
        </p:txBody>
      </p:sp>
      <p:sp>
        <p:nvSpPr>
          <p:cNvPr id="86" name="Rounded Rectangular Callout 85"/>
          <p:cNvSpPr/>
          <p:nvPr/>
        </p:nvSpPr>
        <p:spPr>
          <a:xfrm>
            <a:off x="107504" y="4581128"/>
            <a:ext cx="1215752" cy="374571"/>
          </a:xfrm>
          <a:prstGeom prst="wedgeRoundRectCallout">
            <a:avLst>
              <a:gd name="adj1" fmla="val 94061"/>
              <a:gd name="adj2" fmla="val 10078"/>
              <a:gd name="adj3" fmla="val 16667"/>
            </a:avLst>
          </a:prstGeom>
          <a:solidFill>
            <a:srgbClr val="FFFF66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7. </a:t>
            </a:r>
            <a:r>
              <a:rPr lang="en-GB" sz="1600" dirty="0" smtClean="0"/>
              <a:t>VOTE</a:t>
            </a:r>
            <a:endParaRPr lang="en-GB" sz="1600" dirty="0"/>
          </a:p>
        </p:txBody>
      </p:sp>
      <p:cxnSp>
        <p:nvCxnSpPr>
          <p:cNvPr id="87" name="Curved Connector 86"/>
          <p:cNvCxnSpPr>
            <a:stCxn id="12" idx="3"/>
            <a:endCxn id="13" idx="2"/>
          </p:cNvCxnSpPr>
          <p:nvPr/>
        </p:nvCxnSpPr>
        <p:spPr>
          <a:xfrm flipV="1">
            <a:off x="3707904" y="5427222"/>
            <a:ext cx="2880320" cy="2382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19672" y="2060848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/branches/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47" name="Curved Connector 46"/>
          <p:cNvCxnSpPr>
            <a:stCxn id="8" idx="1"/>
            <a:endCxn id="15" idx="1"/>
          </p:cNvCxnSpPr>
          <p:nvPr/>
        </p:nvCxnSpPr>
        <p:spPr>
          <a:xfrm rot="10800000" flipV="1">
            <a:off x="6732240" y="1016732"/>
            <a:ext cx="12700" cy="576064"/>
          </a:xfrm>
          <a:prstGeom prst="curvedConnector3">
            <a:avLst>
              <a:gd name="adj1" fmla="val 2712677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ular Callout 50"/>
          <p:cNvSpPr/>
          <p:nvPr/>
        </p:nvSpPr>
        <p:spPr>
          <a:xfrm>
            <a:off x="4139952" y="1254229"/>
            <a:ext cx="1584176" cy="374571"/>
          </a:xfrm>
          <a:prstGeom prst="wedgeRoundRectCallout">
            <a:avLst>
              <a:gd name="adj1" fmla="val 92170"/>
              <a:gd name="adj2" fmla="val -31905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4. branch</a:t>
            </a:r>
            <a:endParaRPr lang="en-GB" sz="1600" dirty="0"/>
          </a:p>
        </p:txBody>
      </p:sp>
      <p:sp>
        <p:nvSpPr>
          <p:cNvPr id="71" name="Rectangle 70"/>
          <p:cNvSpPr/>
          <p:nvPr/>
        </p:nvSpPr>
        <p:spPr>
          <a:xfrm>
            <a:off x="6732240" y="1988840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~/</a:t>
            </a:r>
            <a:r>
              <a:rPr lang="en-GB" sz="1400" dirty="0" err="1" smtClean="0"/>
              <a:t>isis</a:t>
            </a:r>
            <a:r>
              <a:rPr lang="en-GB" sz="1400" dirty="0" smtClean="0"/>
              <a:t>/tags/</a:t>
            </a:r>
            <a:r>
              <a:rPr lang="en-GB" sz="1400" dirty="0" err="1" smtClean="0"/>
              <a:t>x.x.x</a:t>
            </a:r>
            <a:r>
              <a:rPr lang="en-GB" sz="1400" dirty="0" smtClean="0"/>
              <a:t>/…</a:t>
            </a:r>
            <a:endParaRPr lang="en-GB" sz="1400" dirty="0"/>
          </a:p>
        </p:txBody>
      </p:sp>
      <p:cxnSp>
        <p:nvCxnSpPr>
          <p:cNvPr id="74" name="Curved Connector 73"/>
          <p:cNvCxnSpPr>
            <a:stCxn id="15" idx="1"/>
            <a:endCxn id="46" idx="3"/>
          </p:cNvCxnSpPr>
          <p:nvPr/>
        </p:nvCxnSpPr>
        <p:spPr>
          <a:xfrm rot="10800000" flipV="1">
            <a:off x="3707904" y="1592796"/>
            <a:ext cx="3024336" cy="64807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4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4139952" y="1254229"/>
            <a:ext cx="1584176" cy="374571"/>
          </a:xfrm>
          <a:prstGeom prst="wedgeRoundRectCallout">
            <a:avLst>
              <a:gd name="adj1" fmla="val 45017"/>
              <a:gd name="adj2" fmla="val 74683"/>
              <a:gd name="adj3" fmla="val 1666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/>
              <a:t>4. branch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442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14</cp:revision>
  <dcterms:created xsi:type="dcterms:W3CDTF">2011-05-16T12:10:15Z</dcterms:created>
  <dcterms:modified xsi:type="dcterms:W3CDTF">2011-06-25T08:51:36Z</dcterms:modified>
</cp:coreProperties>
</file>