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12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17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21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69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18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0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4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46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29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7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AE994-924F-47E8-B426-17AAE7EDBE8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0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496" y="1016732"/>
            <a:ext cx="1259532" cy="720081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1100" dirty="0" smtClean="0"/>
              <a:t>prototype</a:t>
            </a: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err="1" smtClean="0"/>
              <a:t>pojo</a:t>
            </a:r>
            <a:r>
              <a:rPr lang="en-GB" sz="1100" dirty="0"/>
              <a:t/>
            </a:r>
            <a:br>
              <a:rPr lang="en-GB" sz="1100" dirty="0"/>
            </a:br>
            <a:r>
              <a:rPr lang="en-GB" sz="1100" dirty="0" smtClean="0"/>
              <a:t>domain model</a:t>
            </a:r>
            <a:endParaRPr lang="en-GB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175348" y="44624"/>
            <a:ext cx="1259532" cy="720081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1100" dirty="0" smtClean="0"/>
              <a:t>deploy as the</a:t>
            </a:r>
            <a:br>
              <a:rPr lang="en-GB" sz="1100" dirty="0" smtClean="0"/>
            </a:br>
            <a:r>
              <a:rPr lang="en-GB" sz="1100" dirty="0" smtClean="0"/>
              <a:t>domain model</a:t>
            </a:r>
            <a:br>
              <a:rPr lang="en-GB" sz="1100" dirty="0" smtClean="0"/>
            </a:br>
            <a:r>
              <a:rPr lang="en-GB" sz="1100" dirty="0" smtClean="0"/>
              <a:t>in your own app</a:t>
            </a:r>
            <a:endParaRPr lang="en-GB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4175348" y="1025653"/>
            <a:ext cx="1259532" cy="72008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1100" dirty="0" smtClean="0"/>
              <a:t>deploy as an</a:t>
            </a:r>
            <a:br>
              <a:rPr lang="en-GB" sz="1100" dirty="0" smtClean="0"/>
            </a:br>
            <a:r>
              <a:rPr lang="en-GB" sz="1100" dirty="0" smtClean="0"/>
              <a:t>auto-generated</a:t>
            </a:r>
            <a:br>
              <a:rPr lang="en-GB" sz="1100" dirty="0" smtClean="0"/>
            </a:br>
            <a:r>
              <a:rPr lang="en-GB" sz="1100" dirty="0" err="1" smtClean="0"/>
              <a:t>RESTful</a:t>
            </a:r>
            <a:r>
              <a:rPr lang="en-GB" sz="1100" dirty="0" smtClean="0"/>
              <a:t> web service</a:t>
            </a:r>
            <a:endParaRPr lang="en-GB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175348" y="1988839"/>
            <a:ext cx="1259532" cy="7200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1100" dirty="0" smtClean="0"/>
              <a:t>deploy as a</a:t>
            </a:r>
          </a:p>
          <a:p>
            <a:pPr algn="ctr"/>
            <a:r>
              <a:rPr lang="en-GB" sz="1100" dirty="0" smtClean="0"/>
              <a:t>auto-generated</a:t>
            </a:r>
            <a:br>
              <a:rPr lang="en-GB" sz="1100" dirty="0" smtClean="0"/>
            </a:br>
            <a:r>
              <a:rPr lang="en-GB" sz="1100" dirty="0" err="1" smtClean="0"/>
              <a:t>webapp</a:t>
            </a:r>
            <a:endParaRPr lang="en-GB" sz="1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27276" y="251122"/>
            <a:ext cx="566012" cy="2251300"/>
            <a:chOff x="4726068" y="971202"/>
            <a:chExt cx="566012" cy="2251300"/>
          </a:xfrm>
        </p:grpSpPr>
        <p:sp>
          <p:nvSpPr>
            <p:cNvPr id="8" name="Down Arrow 7"/>
            <p:cNvSpPr/>
            <p:nvPr/>
          </p:nvSpPr>
          <p:spPr>
            <a:xfrm rot="16200000">
              <a:off x="4944613" y="1888325"/>
              <a:ext cx="286316" cy="405044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0" name="Down Arrow 9"/>
            <p:cNvSpPr/>
            <p:nvPr/>
          </p:nvSpPr>
          <p:spPr>
            <a:xfrm rot="16200000">
              <a:off x="4946400" y="911838"/>
              <a:ext cx="286316" cy="405044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1" name="Down Arrow 10"/>
            <p:cNvSpPr/>
            <p:nvPr/>
          </p:nvSpPr>
          <p:spPr>
            <a:xfrm rot="16200000">
              <a:off x="4946400" y="2876822"/>
              <a:ext cx="286316" cy="405044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9" name="L-Shape 8"/>
            <p:cNvSpPr/>
            <p:nvPr/>
          </p:nvSpPr>
          <p:spPr>
            <a:xfrm rot="16200000">
              <a:off x="4323683" y="1445595"/>
              <a:ext cx="1119806" cy="315035"/>
            </a:xfrm>
            <a:prstGeom prst="corner">
              <a:avLst>
                <a:gd name="adj1" fmla="val 50000"/>
                <a:gd name="adj2" fmla="val 45071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" name="L-Shape 11"/>
            <p:cNvSpPr/>
            <p:nvPr/>
          </p:nvSpPr>
          <p:spPr>
            <a:xfrm rot="16200000" flipH="1">
              <a:off x="4319679" y="2428798"/>
              <a:ext cx="1127813" cy="315035"/>
            </a:xfrm>
            <a:prstGeom prst="corner">
              <a:avLst>
                <a:gd name="adj1" fmla="val 50000"/>
                <a:gd name="adj2" fmla="val 42113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123728" y="1016732"/>
            <a:ext cx="1259532" cy="7200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1100" dirty="0" smtClean="0"/>
              <a:t>specify, </a:t>
            </a:r>
            <a:br>
              <a:rPr lang="en-GB" sz="1100" dirty="0" smtClean="0"/>
            </a:br>
            <a:r>
              <a:rPr lang="en-GB" sz="1100" dirty="0" smtClean="0"/>
              <a:t>develop</a:t>
            </a:r>
            <a:br>
              <a:rPr lang="en-GB" sz="1100" dirty="0" smtClean="0"/>
            </a:br>
            <a:r>
              <a:rPr lang="en-GB" sz="1100" dirty="0" smtClean="0"/>
              <a:t>domain model </a:t>
            </a:r>
            <a:r>
              <a:rPr lang="en-GB" sz="1100" dirty="0" smtClean="0"/>
              <a:t>&amp;</a:t>
            </a:r>
            <a:br>
              <a:rPr lang="en-GB" sz="1100" dirty="0" smtClean="0"/>
            </a:br>
            <a:r>
              <a:rPr lang="en-GB" sz="1100" dirty="0" smtClean="0"/>
              <a:t>unit test</a:t>
            </a:r>
            <a:endParaRPr lang="en-GB" sz="1200" dirty="0"/>
          </a:p>
        </p:txBody>
      </p:sp>
      <p:sp>
        <p:nvSpPr>
          <p:cNvPr id="15" name="Down Arrow 14"/>
          <p:cNvSpPr/>
          <p:nvPr/>
        </p:nvSpPr>
        <p:spPr>
          <a:xfrm rot="16200000">
            <a:off x="1589837" y="1094660"/>
            <a:ext cx="286316" cy="56422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16878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danhaywood</dc:creator>
  <cp:lastModifiedBy>danhaywood</cp:lastModifiedBy>
  <cp:revision>11</cp:revision>
  <dcterms:created xsi:type="dcterms:W3CDTF">2011-11-19T17:16:33Z</dcterms:created>
  <dcterms:modified xsi:type="dcterms:W3CDTF">2011-11-29T23:10:58Z</dcterms:modified>
</cp:coreProperties>
</file>