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3" r:id="rId4"/>
    <p:sldId id="260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CA11E-7020-4D92-8715-206C366324E7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38F6D-1E51-4146-AE6E-E1342239A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64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8A6-955C-4EB8-8E1E-152EEAA14CEE}" type="datetime1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61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7699-4A45-4D94-89B4-E9959E968566}" type="datetime1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92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49D1-692A-4911-B0EB-FED92CA36226}" type="datetime1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1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662C-C5A5-4A8F-8BFE-FDCBC9F00E4D}" type="datetime1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52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7A52-734F-486A-8B5A-1DD6BB0C6452}" type="datetime1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67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E7A8-F75C-4B59-B07D-6BF4E4371D31}" type="datetime1">
              <a:rPr lang="ru-RU" smtClean="0"/>
              <a:t>19.02.2023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14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89DB-174E-4F38-95AA-5EEEF6B57742}" type="datetime1">
              <a:rPr lang="ru-RU" smtClean="0"/>
              <a:t>19.02.2023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10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52AF-7363-40F7-A631-E5C3A0713F4B}" type="datetime1">
              <a:rPr lang="ru-RU" smtClean="0"/>
              <a:t>19.02.2023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61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D50B-E04A-4B48-8346-0E4045CDD9FB}" type="datetime1">
              <a:rPr lang="ru-RU" smtClean="0"/>
              <a:t>19.02.2023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67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08EB-FE85-4526-A4FC-B64637CD47A7}" type="datetime1">
              <a:rPr lang="ru-RU" smtClean="0"/>
              <a:t>19.02.2023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32C-D5CC-4A99-A901-F7FE16F0856D}" type="datetime1">
              <a:rPr lang="ru-RU" smtClean="0"/>
              <a:t>19.02.2023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4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198"/>
                    </a14:imgEffect>
                    <a14:imgEffect>
                      <a14:saturation sat="206000"/>
                    </a14:imgEffect>
                  </a14:imgLayer>
                </a14:imgProps>
              </a:ext>
            </a:extLst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0951B-D30B-4503-99E5-6E4CD86A21F2}" type="datetime1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66BEA-B16D-44EF-B29B-8D0DCD915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68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401" y="2074276"/>
            <a:ext cx="11558494" cy="2307569"/>
          </a:xfrm>
        </p:spPr>
        <p:txBody>
          <a:bodyPr>
            <a:normAutofit/>
          </a:bodyPr>
          <a:lstStyle/>
          <a:p>
            <a:r>
              <a:rPr lang="en-US" sz="7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V</a:t>
            </a:r>
            <a:r>
              <a:rPr lang="en-US" sz="9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olleyball</a:t>
            </a:r>
            <a:r>
              <a:rPr lang="en-US" sz="7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/>
            </a:r>
            <a:b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sport I play</a:t>
            </a:r>
            <a:endParaRPr lang="ru-RU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47146" y="5471410"/>
            <a:ext cx="3043005" cy="1386589"/>
          </a:xfrm>
        </p:spPr>
        <p:txBody>
          <a:bodyPr>
            <a:normAutofit fontScale="47500" lnSpcReduction="2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r>
              <a:rPr lang="en-US" sz="5500" dirty="0">
                <a:solidFill>
                  <a:schemeClr val="bg1">
                    <a:lumMod val="95000"/>
                  </a:schemeClr>
                </a:solidFill>
                <a:latin typeface="Showcard Gothic" panose="04020904020102020604" pitchFamily="82" charset="0"/>
                <a:cs typeface="Times New Roman" panose="02020603050405020304" pitchFamily="18" charset="0"/>
              </a:rPr>
              <a:t>MIPT</a:t>
            </a:r>
            <a:br>
              <a:rPr lang="en-US" sz="5500" dirty="0">
                <a:solidFill>
                  <a:schemeClr val="bg1">
                    <a:lumMod val="95000"/>
                  </a:schemeClr>
                </a:solidFill>
                <a:latin typeface="Showcard Gothic" panose="04020904020102020604" pitchFamily="82" charset="0"/>
                <a:cs typeface="Times New Roman" panose="02020603050405020304" pitchFamily="18" charset="0"/>
              </a:rPr>
            </a:br>
            <a:r>
              <a:rPr lang="en-US" sz="5500" dirty="0">
                <a:solidFill>
                  <a:schemeClr val="bg1">
                    <a:lumMod val="95000"/>
                  </a:schemeClr>
                </a:solidFill>
                <a:latin typeface="Showcard Gothic" panose="04020904020102020604" pitchFamily="82" charset="0"/>
                <a:cs typeface="Times New Roman" panose="02020603050405020304" pitchFamily="18" charset="0"/>
              </a:rPr>
              <a:t>2023</a:t>
            </a:r>
            <a:endParaRPr lang="ru-RU" sz="55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90C4D-C299-2629-EFF8-14263A862DA9}"/>
              </a:ext>
            </a:extLst>
          </p:cNvPr>
          <p:cNvSpPr txBox="1"/>
          <p:nvPr/>
        </p:nvSpPr>
        <p:spPr>
          <a:xfrm>
            <a:off x="484179" y="5471410"/>
            <a:ext cx="3464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Kostylev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Vladislav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gr. </a:t>
            </a:r>
            <a:r>
              <a:rPr lang="en-US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B01-208</a:t>
            </a:r>
            <a:r>
              <a:rPr lang="ru-RU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17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Why is it important?</a:t>
            </a:r>
            <a:endParaRPr lang="ru-RU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Keep </a:t>
            </a:r>
            <a:r>
              <a:rPr lang="de-DE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physical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  </a:t>
            </a:r>
            <a:r>
              <a:rPr lang="de-DE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fit</a:t>
            </a:r>
            <a:endParaRPr lang="de-DE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  <a:cs typeface="Times New Roman" panose="02020603050405020304" pitchFamily="18" charset="0"/>
            </a:endParaRPr>
          </a:p>
          <a:p>
            <a:r>
              <a:rPr lang="de-DE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Stay</a:t>
            </a:r>
            <a:r>
              <a:rPr lang="de-DE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healthy</a:t>
            </a:r>
            <a:r>
              <a:rPr lang="de-DE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	</a:t>
            </a:r>
            <a:endParaRPr lang="de-DE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  <a:cs typeface="Times New Roman" panose="02020603050405020304" pitchFamily="18" charset="0"/>
            </a:endParaRPr>
          </a:p>
          <a:p>
            <a:r>
              <a:rPr lang="de-DE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Reduce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 </a:t>
            </a:r>
            <a:r>
              <a:rPr lang="de-DE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stress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ENJOY THE GAME</a:t>
            </a:r>
            <a:endParaRPr lang="de-DE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22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4431F-2C7F-1C02-C427-4C6A5D4E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413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Sepak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Takraw</a:t>
            </a:r>
            <a:endParaRPr lang="ru-RU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D07B68-CF99-9884-A8D4-15F47571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3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E7CFC-0746-1243-43B9-3B979966C1DB}"/>
              </a:ext>
            </a:extLst>
          </p:cNvPr>
          <p:cNvSpPr txBox="1"/>
          <p:nvPr/>
        </p:nvSpPr>
        <p:spPr>
          <a:xfrm>
            <a:off x="355644" y="5363046"/>
            <a:ext cx="5380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https://s-cdn.sportbox.ru/images/styles/690_auto/fp_fotos/41/d4/9feb0a283f9cf12b_2010-11-24t080650z_01_zul42_rtridsp_3_games-asian_0.jpg</a:t>
            </a:r>
            <a:endParaRPr lang="ru-RU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5" y="1714594"/>
            <a:ext cx="5132249" cy="3427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BE7CFC-0746-1243-43B9-3B979966C1DB}"/>
              </a:ext>
            </a:extLst>
          </p:cNvPr>
          <p:cNvSpPr txBox="1"/>
          <p:nvPr/>
        </p:nvSpPr>
        <p:spPr>
          <a:xfrm>
            <a:off x="6207992" y="5800248"/>
            <a:ext cx="5380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https://s-cdn.sportbox.ru/images/styles/690_auto/fp_fotos/e4/9e/5df3271c82b48936_2010-11-20t043855z_01_cb09_rtridsp_3_games-asian_0.jpg</a:t>
            </a:r>
            <a:endParaRPr lang="ru-RU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996" y="1392133"/>
            <a:ext cx="5387040" cy="41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4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VOLLEYBALL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popularity around the world</a:t>
            </a:r>
            <a:endParaRPr lang="ru-RU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BEA-B16D-44EF-B29B-8D0DCD91576D}" type="slidenum">
              <a:rPr lang="ru-RU" smtClean="0"/>
              <a:t>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24600" y="5943600"/>
            <a:ext cx="5521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u="sng" dirty="0">
                <a:solidFill>
                  <a:schemeClr val="accent1"/>
                </a:solidFill>
              </a:rPr>
              <a:t>https://sports862.files.wordpress.com/2017/11/download.png</a:t>
            </a:r>
            <a:endParaRPr lang="ru-RU" u="sng" dirty="0">
              <a:solidFill>
                <a:schemeClr val="accent1"/>
              </a:solidFill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162" y="1760792"/>
            <a:ext cx="6807676" cy="4112704"/>
          </a:xfrm>
        </p:spPr>
      </p:pic>
    </p:spTree>
    <p:extLst>
      <p:ext uri="{BB962C8B-B14F-4D97-AF65-F5344CB8AC3E}">
        <p14:creationId xmlns:p14="http://schemas.microsoft.com/office/powerpoint/2010/main" val="34804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CF4AA2-3DF6-76CF-36CC-E4D4FA044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105" y="479729"/>
            <a:ext cx="10710333" cy="2952786"/>
          </a:xfrm>
        </p:spPr>
        <p:txBody>
          <a:bodyPr/>
          <a:lstStyle/>
          <a:p>
            <a:pPr marL="0" lvl="0" indent="0" algn="ctr">
              <a:buNone/>
              <a:defRPr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ea typeface="Calibri" panose="020F0502020204030204" pitchFamily="34" charset="0"/>
              </a:rPr>
              <a:t>There is no better pass than one that is easier to 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ea typeface="Calibri" panose="020F0502020204030204" pitchFamily="34" charset="0"/>
              </a:rPr>
              <a:t>hit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EB0C2-7608-5FF0-5E3E-1BA7B45A0F77}"/>
              </a:ext>
            </a:extLst>
          </p:cNvPr>
          <p:cNvSpPr txBox="1"/>
          <p:nvPr/>
        </p:nvSpPr>
        <p:spPr>
          <a:xfrm>
            <a:off x="7525094" y="6225220"/>
            <a:ext cx="404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https://i.pinimg.com/originals/4c/2b/92/4c2b92aa01d3f512b9a17bf378413f08.jpg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92908" y="1381138"/>
            <a:ext cx="31657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Ikkei</a:t>
            </a:r>
            <a:r>
              <a:rPr 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 </a:t>
            </a:r>
            <a:r>
              <a:rPr lang="en-US" sz="2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Ukai</a:t>
            </a:r>
            <a:endParaRPr lang="ru-RU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18" y="2198169"/>
            <a:ext cx="3782895" cy="378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954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68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Showcard Gothic</vt:lpstr>
      <vt:lpstr>Times New Roman</vt:lpstr>
      <vt:lpstr>Тема Office</vt:lpstr>
      <vt:lpstr>Volleyball  the sport I play</vt:lpstr>
      <vt:lpstr>Why is it important?</vt:lpstr>
      <vt:lpstr>Sepak Takraw</vt:lpstr>
      <vt:lpstr>VOLLEYBALL popularity around the world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Tennis – the sport I play</dc:title>
  <dc:creator>Учетная запись Майкрософт</dc:creator>
  <cp:lastModifiedBy>Влад Костылев</cp:lastModifiedBy>
  <cp:revision>41</cp:revision>
  <dcterms:created xsi:type="dcterms:W3CDTF">2023-01-23T10:42:55Z</dcterms:created>
  <dcterms:modified xsi:type="dcterms:W3CDTF">2023-02-19T17:54:02Z</dcterms:modified>
</cp:coreProperties>
</file>