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3" r:id="rId4"/>
    <p:sldId id="260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F4"/>
    <a:srgbClr val="DEC6A7"/>
    <a:srgbClr val="D6BF9B"/>
    <a:srgbClr val="3E8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CA11E-7020-4D92-8715-206C366324E7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38F6D-1E51-4146-AE6E-E1342239A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64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8A6-955C-4EB8-8E1E-152EEAA14CEE}" type="datetime1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61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699-4A45-4D94-89B4-E9959E968566}" type="datetime1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2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49D1-692A-4911-B0EB-FED92CA36226}" type="datetime1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662C-C5A5-4A8F-8BFE-FDCBC9F00E4D}" type="datetime1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52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7A52-734F-486A-8B5A-1DD6BB0C6452}" type="datetime1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67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E7A8-F75C-4B59-B07D-6BF4E4371D31}" type="datetime1">
              <a:rPr lang="ru-RU" smtClean="0"/>
              <a:t>16.04.2023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14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89DB-174E-4F38-95AA-5EEEF6B57742}" type="datetime1">
              <a:rPr lang="ru-RU" smtClean="0"/>
              <a:t>16.04.2023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10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52AF-7363-40F7-A631-E5C3A0713F4B}" type="datetime1">
              <a:rPr lang="ru-RU" smtClean="0"/>
              <a:t>16.04.2023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61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D50B-E04A-4B48-8346-0E4045CDD9FB}" type="datetime1">
              <a:rPr lang="ru-RU" smtClean="0"/>
              <a:t>16.04.2023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67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08EB-FE85-4526-A4FC-B64637CD47A7}" type="datetime1">
              <a:rPr lang="ru-RU" smtClean="0"/>
              <a:t>16.04.2023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32C-D5CC-4A99-A901-F7FE16F0856D}" type="datetime1">
              <a:rPr lang="ru-RU" smtClean="0"/>
              <a:t>16.04.2023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0951B-D30B-4503-99E5-6E4CD86A21F2}" type="datetime1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68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401" y="598088"/>
            <a:ext cx="11558494" cy="2307569"/>
          </a:xfrm>
        </p:spPr>
        <p:txBody>
          <a:bodyPr>
            <a:normAutofit/>
          </a:bodyPr>
          <a:lstStyle/>
          <a:p>
            <a:r>
              <a:rPr lang="en-US" sz="7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The </a:t>
            </a:r>
            <a:r>
              <a:rPr lang="en-US" sz="7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TRIp</a:t>
            </a:r>
            <a:r>
              <a:rPr lang="en-US" sz="7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I WILL NEVER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FORGET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7146" y="5471410"/>
            <a:ext cx="3043005" cy="1386589"/>
          </a:xfrm>
        </p:spPr>
        <p:txBody>
          <a:bodyPr>
            <a:normAutofit fontScale="475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r>
              <a:rPr lang="en-US" sz="5500" dirty="0">
                <a:solidFill>
                  <a:schemeClr val="bg1">
                    <a:lumMod val="95000"/>
                  </a:schemeClr>
                </a:solidFill>
                <a:latin typeface="Showcard Gothic" panose="04020904020102020604" pitchFamily="82" charset="0"/>
                <a:cs typeface="Times New Roman" panose="02020603050405020304" pitchFamily="18" charset="0"/>
              </a:rPr>
              <a:t>MIPT</a:t>
            </a:r>
            <a:br>
              <a:rPr lang="en-US" sz="5500" dirty="0">
                <a:solidFill>
                  <a:schemeClr val="bg1">
                    <a:lumMod val="95000"/>
                  </a:schemeClr>
                </a:solidFill>
                <a:latin typeface="Showcard Gothic" panose="04020904020102020604" pitchFamily="82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chemeClr val="bg1">
                    <a:lumMod val="95000"/>
                  </a:schemeClr>
                </a:solidFill>
                <a:latin typeface="Showcard Gothic" panose="04020904020102020604" pitchFamily="82" charset="0"/>
                <a:cs typeface="Times New Roman" panose="02020603050405020304" pitchFamily="18" charset="0"/>
              </a:rPr>
              <a:t>2023</a:t>
            </a:r>
            <a:endParaRPr lang="ru-RU" sz="55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90C4D-C299-2629-EFF8-14263A862DA9}"/>
              </a:ext>
            </a:extLst>
          </p:cNvPr>
          <p:cNvSpPr txBox="1"/>
          <p:nvPr/>
        </p:nvSpPr>
        <p:spPr>
          <a:xfrm>
            <a:off x="484179" y="5471410"/>
            <a:ext cx="3464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Kostylev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Vladislav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gr.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B01-208</a:t>
            </a:r>
            <a:r>
              <a:rPr lang="ru-RU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17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Why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CYPRUS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?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First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foreign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country</a:t>
            </a:r>
            <a:endParaRPr lang="ru-RU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  <a:p>
            <a:r>
              <a:rPr lang="de-DE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FIRST FLIGHT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all inclusive </a:t>
            </a:r>
            <a:r>
              <a:rPr lang="de-DE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	</a:t>
            </a:r>
            <a:endParaRPr lang="de-DE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New friends</a:t>
            </a:r>
            <a:endParaRPr lang="ru-RU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Beautiful weather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22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4431F-2C7F-1C02-C427-4C6A5D4E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413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Akti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Beach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HOTEl</a:t>
            </a:r>
            <a:endParaRPr lang="ru-RU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D07B68-CF99-9884-A8D4-15F47571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E7CFC-0746-1243-43B9-3B979966C1DB}"/>
              </a:ext>
            </a:extLst>
          </p:cNvPr>
          <p:cNvSpPr txBox="1"/>
          <p:nvPr/>
        </p:nvSpPr>
        <p:spPr>
          <a:xfrm>
            <a:off x="354152" y="5467373"/>
            <a:ext cx="538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https://edge.travelatacdn.ru/upload/2017_24/content_hotel_594583cebcba60.94771373.jpg</a:t>
            </a:r>
            <a:endParaRPr lang="ru-RU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7CFC-0746-1243-43B9-3B979966C1DB}"/>
              </a:ext>
            </a:extLst>
          </p:cNvPr>
          <p:cNvSpPr txBox="1"/>
          <p:nvPr/>
        </p:nvSpPr>
        <p:spPr>
          <a:xfrm>
            <a:off x="6207992" y="5800248"/>
            <a:ext cx="538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https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://https://www.its.de/pibe-media/derl_atc/hotel/PFO40027N_S23_18.jpg</a:t>
            </a:r>
            <a:endParaRPr lang="ru-RU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Туры в отель Akti Beach Village Resort 4*, Кипр, Пафос — цены и отзывы 2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8" y="1562969"/>
            <a:ext cx="5493722" cy="36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kti Beach Village Resort Paphos günstig buchen | I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499" y="1827143"/>
            <a:ext cx="4803051" cy="320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04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Some facts</a:t>
            </a:r>
            <a:endParaRPr lang="ru-RU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24600" y="5943600"/>
            <a:ext cx="5521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u="sng" dirty="0">
                <a:solidFill>
                  <a:schemeClr val="accent1"/>
                </a:solidFill>
              </a:rPr>
              <a:t>https://sports862.files.wordpress.com/2017/11/download.png</a:t>
            </a:r>
            <a:endParaRPr lang="ru-RU" u="sng" dirty="0">
              <a:solidFill>
                <a:schemeClr val="accent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small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population</a:t>
            </a:r>
            <a:endParaRPr lang="ru-RU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330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days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of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sunshine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C-O-o-o-L-l-D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4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CF4AA2-3DF6-76CF-36CC-E4D4FA044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05" y="479729"/>
            <a:ext cx="10710333" cy="2952786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ea typeface="Calibri" panose="020F0502020204030204" pitchFamily="34" charset="0"/>
              </a:rPr>
              <a:t>Look 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ea typeface="Calibri" panose="020F0502020204030204" pitchFamily="34" charset="0"/>
              </a:rPr>
              <a:t>at the world. He is much more amazing than 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ea typeface="Calibri" panose="020F0502020204030204" pitchFamily="34" charset="0"/>
              </a:rPr>
              <a:t>dreams</a:t>
            </a:r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ea typeface="Calibri" panose="020F0502020204030204" pitchFamily="34" charset="0"/>
              </a:rPr>
              <a:t>.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EB0C2-7608-5FF0-5E3E-1BA7B45A0F77}"/>
              </a:ext>
            </a:extLst>
          </p:cNvPr>
          <p:cNvSpPr txBox="1"/>
          <p:nvPr/>
        </p:nvSpPr>
        <p:spPr>
          <a:xfrm>
            <a:off x="7525094" y="6225220"/>
            <a:ext cx="404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https://upload.wikimedia.org/wikipedia/commons/a/aa/Ray_Bradbury_%281975%29.jpg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97628" y="1398722"/>
            <a:ext cx="31657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Ray Bradbury</a:t>
            </a:r>
            <a:endParaRPr lang="ru-RU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Брэдбери, Рэй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029" y="1960706"/>
            <a:ext cx="3261778" cy="410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795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78</Words>
  <Application>Microsoft Office PowerPoint</Application>
  <PresentationFormat>Широкоэкранный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Showcard Gothic</vt:lpstr>
      <vt:lpstr>Times New Roman</vt:lpstr>
      <vt:lpstr>Тема Office</vt:lpstr>
      <vt:lpstr>The TRIp  I WILL NEVER FORGET</vt:lpstr>
      <vt:lpstr>Why CYPRUS?</vt:lpstr>
      <vt:lpstr>Akti Beach HOTEl</vt:lpstr>
      <vt:lpstr>Some facts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Tennis – the sport I play</dc:title>
  <dc:creator>Учетная запись Майкрософт</dc:creator>
  <cp:lastModifiedBy>Влад Костылев</cp:lastModifiedBy>
  <cp:revision>49</cp:revision>
  <dcterms:created xsi:type="dcterms:W3CDTF">2023-01-23T10:42:55Z</dcterms:created>
  <dcterms:modified xsi:type="dcterms:W3CDTF">2023-04-16T17:28:20Z</dcterms:modified>
</cp:coreProperties>
</file>