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2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76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38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5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8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35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59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8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3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4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7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C6A7-4537-4E74-B46D-B19EA77578BB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4888-24DF-412C-84C1-6A3B26D2F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Pencil of the Future</a:t>
            </a:r>
            <a:endParaRPr lang="ru-RU" sz="7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5589240"/>
            <a:ext cx="6400800" cy="1752600"/>
          </a:xfrm>
        </p:spPr>
        <p:txBody>
          <a:bodyPr>
            <a:normAutofit/>
          </a:bodyPr>
          <a:lstStyle/>
          <a:p>
            <a:r>
              <a:rPr lang="en-US" sz="1500" dirty="0" err="1" smtClean="0">
                <a:solidFill>
                  <a:schemeClr val="bg1"/>
                </a:solidFill>
              </a:rPr>
              <a:t>Kostylev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Vladislav</a:t>
            </a:r>
            <a:r>
              <a:rPr lang="en-US" sz="1500" dirty="0">
                <a:solidFill>
                  <a:schemeClr val="bg1"/>
                </a:solidFill>
              </a:rPr>
              <a:t/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 err="1" smtClean="0">
                <a:solidFill>
                  <a:schemeClr val="bg1"/>
                </a:solidFill>
              </a:rPr>
              <a:t>Voronin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Matvey</a:t>
            </a:r>
            <a:endParaRPr lang="en-US" sz="1500" dirty="0" smtClean="0">
              <a:solidFill>
                <a:schemeClr val="bg1"/>
              </a:solidFill>
            </a:endParaRPr>
          </a:p>
          <a:p>
            <a:r>
              <a:rPr lang="en-US" sz="1500" dirty="0" err="1" smtClean="0">
                <a:solidFill>
                  <a:schemeClr val="bg1"/>
                </a:solidFill>
              </a:rPr>
              <a:t>Kagramanian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Artemy</a:t>
            </a:r>
            <a:endParaRPr lang="en-US" sz="1500" dirty="0" smtClean="0">
              <a:solidFill>
                <a:schemeClr val="bg1"/>
              </a:solidFill>
            </a:endParaRPr>
          </a:p>
          <a:p>
            <a:r>
              <a:rPr lang="en-US" sz="1500" dirty="0" smtClean="0">
                <a:solidFill>
                  <a:schemeClr val="bg1"/>
                </a:solidFill>
              </a:rPr>
              <a:t>B01-208, MIPT 2023</a:t>
            </a:r>
            <a:endParaRPr lang="ru-R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About </a:t>
            </a:r>
            <a:r>
              <a:rPr lang="en-US" sz="5000" dirty="0">
                <a:solidFill>
                  <a:schemeClr val="bg1"/>
                </a:solidFill>
              </a:rPr>
              <a:t>U</a:t>
            </a:r>
            <a:r>
              <a:rPr lang="en-US" sz="5000" dirty="0" smtClean="0">
                <a:solidFill>
                  <a:schemeClr val="bg1"/>
                </a:solidFill>
              </a:rPr>
              <a:t>s</a:t>
            </a:r>
            <a:endParaRPr lang="ru-RU" sz="5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sun9-3.userapi.com/impg/Q08VP7aQpBfVXrbfJ7bopVDgD8qICE-9GyAvBw/zjteQEHZMhY.jpg?size=1920x1080&amp;quality=96&amp;sign=68b244814cc19822dcd3726aed033a1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46240" cy="46385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310668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Built-in Neural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Network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6672"/>
            <a:ext cx="5365003" cy="596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2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616624" cy="613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652120" y="4150957"/>
            <a:ext cx="3466728" cy="244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Handwriting Memory Function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-180528" y="1205504"/>
            <a:ext cx="3466728" cy="244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 smtClean="0">
                <a:solidFill>
                  <a:schemeClr val="bg1"/>
                </a:solidFill>
              </a:rPr>
              <a:t>Translator</a:t>
            </a:r>
            <a:endParaRPr lang="ru-RU" sz="5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84865"/>
            <a:ext cx="5730622" cy="572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8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0" y="1052736"/>
            <a:ext cx="3466728" cy="244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>
                <a:solidFill>
                  <a:schemeClr val="bg1"/>
                </a:solidFill>
              </a:rPr>
              <a:t>KVK </a:t>
            </a:r>
            <a:r>
              <a:rPr lang="en-US" sz="5000" dirty="0" err="1" smtClean="0">
                <a:solidFill>
                  <a:schemeClr val="bg1"/>
                </a:solidFill>
              </a:rPr>
              <a:t>Pensil</a:t>
            </a:r>
            <a:endParaRPr lang="en-US" sz="5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5000" dirty="0" smtClean="0">
                <a:solidFill>
                  <a:schemeClr val="bg1"/>
                </a:solidFill>
              </a:rPr>
              <a:t>500$</a:t>
            </a:r>
            <a:endParaRPr lang="ru-RU" sz="5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6672"/>
            <a:ext cx="5227096" cy="585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2664296" cy="267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Thank You!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Office PowerPoint</Application>
  <PresentationFormat>Экран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The Pencil of the Future</vt:lpstr>
      <vt:lpstr>About Us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Pencil of the Future</dc:title>
  <dc:creator>Влад Костылев</dc:creator>
  <cp:lastModifiedBy>Влад Костылев</cp:lastModifiedBy>
  <cp:revision>14</cp:revision>
  <dcterms:created xsi:type="dcterms:W3CDTF">2023-10-30T20:58:08Z</dcterms:created>
  <dcterms:modified xsi:type="dcterms:W3CDTF">2023-10-30T22:11:31Z</dcterms:modified>
</cp:coreProperties>
</file>