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39" y="427154"/>
            <a:ext cx="9142920" cy="6396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algn="ctr">
              <a:defRPr/>
            </a:pPr>
            <a:r>
              <a:rPr sz="3600" b="1" i="0" u="none">
                <a:solidFill>
                  <a:srgbClr val="212529"/>
                </a:solidFill>
                <a:latin typeface="Liberation Sans"/>
                <a:ea typeface="Liberation Sans"/>
                <a:cs typeface="Liberation Sans"/>
              </a:rPr>
              <a:t>Character Shorts</a:t>
            </a:r>
            <a:endParaRPr sz="2800" b="1"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161804" y="4773735"/>
            <a:ext cx="2410920" cy="18175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Создатели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Исланов Артём</a:t>
            </a:r>
            <a:r>
              <a:rPr lang="ru-RU" sz="24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и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Биткин Арсений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63005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141405"/>
            <a:ext cx="9142920" cy="19636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200"/>
              <a:t>Цель проекта</a:t>
            </a:r>
            <a:endParaRPr sz="2200"/>
          </a:p>
        </p:txBody>
      </p:sp>
      <p:sp>
        <p:nvSpPr>
          <p:cNvPr id="200122944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2242477" y="1657349"/>
            <a:ext cx="7705725" cy="14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1800"/>
              <a:t>Сайт Character shorts предназначен для людей, которые хотят поделиться своими идеями с другими людьми, или для тех, кто хочет эти идеи получить.</a:t>
            </a:r>
            <a:endParaRPr sz="1800"/>
          </a:p>
        </p:txBody>
      </p:sp>
      <p:pic>
        <p:nvPicPr>
          <p:cNvPr id="6843933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741823" y="3228975"/>
            <a:ext cx="4707033" cy="3286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7935604" name=""/>
          <p:cNvSpPr txBox="1"/>
          <p:nvPr/>
        </p:nvSpPr>
        <p:spPr bwMode="auto">
          <a:xfrm flipH="0" flipV="0">
            <a:off x="4550061" y="619124"/>
            <a:ext cx="3091876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Просмотр публикаций</a:t>
            </a:r>
            <a:endParaRPr sz="2200"/>
          </a:p>
        </p:txBody>
      </p:sp>
      <p:pic>
        <p:nvPicPr>
          <p:cNvPr id="13347633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742483" y="2000250"/>
            <a:ext cx="4707033" cy="3286124"/>
          </a:xfrm>
          <a:prstGeom prst="rect">
            <a:avLst/>
          </a:prstGeom>
        </p:spPr>
      </p:pic>
      <p:pic>
        <p:nvPicPr>
          <p:cNvPr id="12315620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014299" y="5410200"/>
            <a:ext cx="4163400" cy="775906"/>
          </a:xfrm>
          <a:prstGeom prst="rect">
            <a:avLst/>
          </a:prstGeom>
        </p:spPr>
      </p:pic>
      <p:pic>
        <p:nvPicPr>
          <p:cNvPr id="47777131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04850" y="1227179"/>
            <a:ext cx="10782300" cy="531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283802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40" y="246179"/>
            <a:ext cx="9142920" cy="10587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200"/>
              <a:t>Создание своих публикаций</a:t>
            </a:r>
            <a:endParaRPr sz="2200"/>
          </a:p>
        </p:txBody>
      </p:sp>
      <p:pic>
        <p:nvPicPr>
          <p:cNvPr id="17253238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53500" y="1304924"/>
            <a:ext cx="9619274" cy="3843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331545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463785"/>
            <a:ext cx="9142920" cy="6586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200"/>
              <a:t>Профили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Арсений Биткин</cp:lastModifiedBy>
  <cp:revision>5</cp:revision>
  <dcterms:created xsi:type="dcterms:W3CDTF">2023-08-25T13:22:51Z</dcterms:created>
  <dcterms:modified xsi:type="dcterms:W3CDTF">2024-04-04T11:43:51Z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