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427154"/>
            <a:ext cx="9142920" cy="6396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ctr">
              <a:defRPr/>
            </a:pPr>
            <a:r>
              <a:rPr sz="3600" b="1" i="0" u="none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Character Shorts</a:t>
            </a:r>
            <a:endParaRPr sz="2800" b="1"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61804" y="4773735"/>
            <a:ext cx="2410920" cy="18175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Создатели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Исланов Артём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Биткин Арсений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3005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41404"/>
            <a:ext cx="9142920" cy="19636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200"/>
              <a:t>Цель проекта</a:t>
            </a:r>
            <a:endParaRPr sz="2200"/>
          </a:p>
        </p:txBody>
      </p:sp>
      <p:sp>
        <p:nvSpPr>
          <p:cNvPr id="20012294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242477" y="1657349"/>
            <a:ext cx="7705724" cy="14477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800"/>
              <a:t>Сайт Character shorts предназначен для людей, которые хотят поделиться своими идеями с другими людьми, или для тех, кто хочет эти идеи получить.</a:t>
            </a:r>
            <a:endParaRPr sz="1800"/>
          </a:p>
        </p:txBody>
      </p:sp>
      <p:pic>
        <p:nvPicPr>
          <p:cNvPr id="684393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41823" y="3228975"/>
            <a:ext cx="4707033" cy="3286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935604" name=""/>
          <p:cNvSpPr txBox="1"/>
          <p:nvPr/>
        </p:nvSpPr>
        <p:spPr bwMode="auto">
          <a:xfrm flipH="0" flipV="0">
            <a:off x="4550061" y="619124"/>
            <a:ext cx="3091875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Просмотр публикаций</a:t>
            </a:r>
            <a:endParaRPr sz="2200"/>
          </a:p>
        </p:txBody>
      </p:sp>
      <p:pic>
        <p:nvPicPr>
          <p:cNvPr id="13347633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42483" y="2000250"/>
            <a:ext cx="4707032" cy="3286122"/>
          </a:xfrm>
          <a:prstGeom prst="rect">
            <a:avLst/>
          </a:prstGeom>
        </p:spPr>
      </p:pic>
      <p:pic>
        <p:nvPicPr>
          <p:cNvPr id="12315620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14299" y="5410199"/>
            <a:ext cx="4163400" cy="775906"/>
          </a:xfrm>
          <a:prstGeom prst="rect">
            <a:avLst/>
          </a:prstGeom>
        </p:spPr>
      </p:pic>
      <p:pic>
        <p:nvPicPr>
          <p:cNvPr id="4777713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04849" y="1227179"/>
            <a:ext cx="10782299" cy="53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83802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246179"/>
            <a:ext cx="9142920" cy="10587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200"/>
              <a:t>Создание своих публикаций</a:t>
            </a:r>
            <a:endParaRPr sz="2200"/>
          </a:p>
        </p:txBody>
      </p:sp>
      <p:pic>
        <p:nvPicPr>
          <p:cNvPr id="17253238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53499" y="1304924"/>
            <a:ext cx="9619274" cy="3843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31545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463784"/>
            <a:ext cx="9142920" cy="6586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200"/>
              <a:t>Профили</a:t>
            </a:r>
            <a:endParaRPr sz="2200"/>
          </a:p>
        </p:txBody>
      </p:sp>
      <p:pic>
        <p:nvPicPr>
          <p:cNvPr id="15973323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38250" y="2254621"/>
            <a:ext cx="3268050" cy="4223493"/>
          </a:xfrm>
          <a:prstGeom prst="rect">
            <a:avLst/>
          </a:prstGeom>
        </p:spPr>
      </p:pic>
      <p:sp>
        <p:nvSpPr>
          <p:cNvPr id="1946084309" name=""/>
          <p:cNvSpPr txBox="1"/>
          <p:nvPr/>
        </p:nvSpPr>
        <p:spPr bwMode="auto">
          <a:xfrm flipH="0" flipV="0">
            <a:off x="1963124" y="1809749"/>
            <a:ext cx="17342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Установка аватаров</a:t>
            </a:r>
            <a:endParaRPr/>
          </a:p>
        </p:txBody>
      </p:sp>
      <p:pic>
        <p:nvPicPr>
          <p:cNvPr id="602135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06399" y="2084429"/>
            <a:ext cx="6591300" cy="4559074"/>
          </a:xfrm>
          <a:prstGeom prst="rect">
            <a:avLst/>
          </a:prstGeom>
        </p:spPr>
      </p:pic>
      <p:sp>
        <p:nvSpPr>
          <p:cNvPr id="1311155068" name=""/>
          <p:cNvSpPr txBox="1"/>
          <p:nvPr/>
        </p:nvSpPr>
        <p:spPr bwMode="auto">
          <a:xfrm flipH="0" flipV="0">
            <a:off x="7208504" y="1535069"/>
            <a:ext cx="345829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Отображение всех публикаций пользователя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Арсений Биткин</cp:lastModifiedBy>
  <cp:revision>6</cp:revision>
  <dcterms:created xsi:type="dcterms:W3CDTF">2023-08-25T13:22:51Z</dcterms:created>
  <dcterms:modified xsi:type="dcterms:W3CDTF">2024-04-18T17:33:58Z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