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8CB2B9-1660-4D06-809E-DDC6C2C859A4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4FB9A9FD-8C14-45FC-92BA-D6C3E7260FC4}">
      <dgm:prSet phldrT="[Text]"/>
      <dgm:spPr/>
      <dgm:t>
        <a:bodyPr/>
        <a:lstStyle/>
        <a:p>
          <a:r>
            <a:rPr lang="de-AT" dirty="0" smtClean="0"/>
            <a:t>hocr</a:t>
          </a:r>
          <a:endParaRPr lang="de-AT" dirty="0"/>
        </a:p>
      </dgm:t>
    </dgm:pt>
    <dgm:pt modelId="{31D57D5A-2831-4D59-ACF8-BE8E942EBD5D}" type="parTrans" cxnId="{A0B358F7-3F96-4C75-9DF5-CB4DDE994CCD}">
      <dgm:prSet/>
      <dgm:spPr/>
      <dgm:t>
        <a:bodyPr/>
        <a:lstStyle/>
        <a:p>
          <a:endParaRPr lang="de-AT"/>
        </a:p>
      </dgm:t>
    </dgm:pt>
    <dgm:pt modelId="{0B0A4991-F932-4476-BB4F-F9197F8D95A0}" type="sibTrans" cxnId="{A0B358F7-3F96-4C75-9DF5-CB4DDE994CCD}">
      <dgm:prSet/>
      <dgm:spPr/>
      <dgm:t>
        <a:bodyPr/>
        <a:lstStyle/>
        <a:p>
          <a:endParaRPr lang="de-AT"/>
        </a:p>
      </dgm:t>
    </dgm:pt>
    <dgm:pt modelId="{90F4C154-6C43-4262-AAAB-FD46CDBA8B01}">
      <dgm:prSet phldrT="[Text]"/>
      <dgm:spPr/>
      <dgm:t>
        <a:bodyPr/>
        <a:lstStyle/>
        <a:p>
          <a:r>
            <a:rPr lang="de-AT" dirty="0" smtClean="0"/>
            <a:t>image</a:t>
          </a:r>
          <a:endParaRPr lang="de-AT" dirty="0"/>
        </a:p>
      </dgm:t>
    </dgm:pt>
    <dgm:pt modelId="{234501E6-8C56-4CEB-9AA6-D8D790D6B5FC}" type="parTrans" cxnId="{8753F37C-C309-4E48-AB61-8020889836D3}">
      <dgm:prSet/>
      <dgm:spPr/>
      <dgm:t>
        <a:bodyPr/>
        <a:lstStyle/>
        <a:p>
          <a:endParaRPr lang="de-AT"/>
        </a:p>
      </dgm:t>
    </dgm:pt>
    <dgm:pt modelId="{76F8079F-115F-40C9-B0F1-41E1770FA2FC}" type="sibTrans" cxnId="{8753F37C-C309-4E48-AB61-8020889836D3}">
      <dgm:prSet/>
      <dgm:spPr/>
      <dgm:t>
        <a:bodyPr/>
        <a:lstStyle/>
        <a:p>
          <a:endParaRPr lang="de-AT"/>
        </a:p>
      </dgm:t>
    </dgm:pt>
    <dgm:pt modelId="{9BEBA2EA-F3CE-4155-A140-CF4CFA4C4E16}">
      <dgm:prSet phldrT="[Text]"/>
      <dgm:spPr/>
      <dgm:t>
        <a:bodyPr/>
        <a:lstStyle/>
        <a:p>
          <a:r>
            <a:rPr lang="de-AT" dirty="0" smtClean="0"/>
            <a:t>PDF-Searchable</a:t>
          </a:r>
          <a:endParaRPr lang="de-AT" dirty="0"/>
        </a:p>
      </dgm:t>
    </dgm:pt>
    <dgm:pt modelId="{A346F23D-FEBB-43A2-A948-9BB62D993F9D}" type="parTrans" cxnId="{F4E0F458-A822-4103-AFB3-CBA1EC3D3F8A}">
      <dgm:prSet/>
      <dgm:spPr/>
      <dgm:t>
        <a:bodyPr/>
        <a:lstStyle/>
        <a:p>
          <a:endParaRPr lang="de-AT"/>
        </a:p>
      </dgm:t>
    </dgm:pt>
    <dgm:pt modelId="{70CC013D-E960-48AF-830D-1E6EFA3BFC73}" type="sibTrans" cxnId="{F4E0F458-A822-4103-AFB3-CBA1EC3D3F8A}">
      <dgm:prSet/>
      <dgm:spPr/>
      <dgm:t>
        <a:bodyPr/>
        <a:lstStyle/>
        <a:p>
          <a:endParaRPr lang="de-AT"/>
        </a:p>
      </dgm:t>
    </dgm:pt>
    <dgm:pt modelId="{58B9E751-CC48-484F-846D-4FEC403BFA7D}" type="pres">
      <dgm:prSet presAssocID="{7A8CB2B9-1660-4D06-809E-DDC6C2C859A4}" presName="Name0" presStyleCnt="0">
        <dgm:presLayoutVars>
          <dgm:dir/>
          <dgm:resizeHandles val="exact"/>
        </dgm:presLayoutVars>
      </dgm:prSet>
      <dgm:spPr/>
    </dgm:pt>
    <dgm:pt modelId="{F7C51D18-19EB-4154-85DA-A55F8FF1A4F5}" type="pres">
      <dgm:prSet presAssocID="{7A8CB2B9-1660-4D06-809E-DDC6C2C859A4}" presName="vNodes" presStyleCnt="0"/>
      <dgm:spPr/>
    </dgm:pt>
    <dgm:pt modelId="{71A14AF4-B4BE-4B5E-8559-BA27C2AFE198}" type="pres">
      <dgm:prSet presAssocID="{4FB9A9FD-8C14-45FC-92BA-D6C3E7260FC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38F8F3C0-BBA3-4423-BFB6-A2864467278B}" type="pres">
      <dgm:prSet presAssocID="{0B0A4991-F932-4476-BB4F-F9197F8D95A0}" presName="spacerT" presStyleCnt="0"/>
      <dgm:spPr/>
    </dgm:pt>
    <dgm:pt modelId="{99B2D372-A706-4CAF-AD6A-8A66FD561C40}" type="pres">
      <dgm:prSet presAssocID="{0B0A4991-F932-4476-BB4F-F9197F8D95A0}" presName="sibTrans" presStyleLbl="sibTrans2D1" presStyleIdx="0" presStyleCnt="2"/>
      <dgm:spPr/>
    </dgm:pt>
    <dgm:pt modelId="{5B17F919-CBD3-408C-9D08-FAF220E74BFE}" type="pres">
      <dgm:prSet presAssocID="{0B0A4991-F932-4476-BB4F-F9197F8D95A0}" presName="spacerB" presStyleCnt="0"/>
      <dgm:spPr/>
    </dgm:pt>
    <dgm:pt modelId="{4CA36270-6B7C-44E8-98D5-7C1928238DA6}" type="pres">
      <dgm:prSet presAssocID="{90F4C154-6C43-4262-AAAB-FD46CDBA8B01}" presName="node" presStyleLbl="node1" presStyleIdx="1" presStyleCnt="3">
        <dgm:presLayoutVars>
          <dgm:bulletEnabled val="1"/>
        </dgm:presLayoutVars>
      </dgm:prSet>
      <dgm:spPr/>
    </dgm:pt>
    <dgm:pt modelId="{1F97176D-F0D8-41B1-89A0-F1E26FAB9267}" type="pres">
      <dgm:prSet presAssocID="{7A8CB2B9-1660-4D06-809E-DDC6C2C859A4}" presName="sibTransLast" presStyleLbl="sibTrans2D1" presStyleIdx="1" presStyleCnt="2"/>
      <dgm:spPr/>
    </dgm:pt>
    <dgm:pt modelId="{1F6EAE98-710A-4789-89BA-8BF5C700B9A0}" type="pres">
      <dgm:prSet presAssocID="{7A8CB2B9-1660-4D06-809E-DDC6C2C859A4}" presName="connectorText" presStyleLbl="sibTrans2D1" presStyleIdx="1" presStyleCnt="2"/>
      <dgm:spPr/>
    </dgm:pt>
    <dgm:pt modelId="{86DB4D65-2676-4E5C-A367-AA3D6D668B57}" type="pres">
      <dgm:prSet presAssocID="{7A8CB2B9-1660-4D06-809E-DDC6C2C859A4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0C8300DA-132B-4117-8C4A-A7DEA3457CE7}" type="presOf" srcId="{76F8079F-115F-40C9-B0F1-41E1770FA2FC}" destId="{1F6EAE98-710A-4789-89BA-8BF5C700B9A0}" srcOrd="1" destOrd="0" presId="urn:microsoft.com/office/officeart/2005/8/layout/equation2"/>
    <dgm:cxn modelId="{BE467A70-6377-484E-84F8-5C74F71A304E}" type="presOf" srcId="{4FB9A9FD-8C14-45FC-92BA-D6C3E7260FC4}" destId="{71A14AF4-B4BE-4B5E-8559-BA27C2AFE198}" srcOrd="0" destOrd="0" presId="urn:microsoft.com/office/officeart/2005/8/layout/equation2"/>
    <dgm:cxn modelId="{F4E0F458-A822-4103-AFB3-CBA1EC3D3F8A}" srcId="{7A8CB2B9-1660-4D06-809E-DDC6C2C859A4}" destId="{9BEBA2EA-F3CE-4155-A140-CF4CFA4C4E16}" srcOrd="2" destOrd="0" parTransId="{A346F23D-FEBB-43A2-A948-9BB62D993F9D}" sibTransId="{70CC013D-E960-48AF-830D-1E6EFA3BFC73}"/>
    <dgm:cxn modelId="{8753F37C-C309-4E48-AB61-8020889836D3}" srcId="{7A8CB2B9-1660-4D06-809E-DDC6C2C859A4}" destId="{90F4C154-6C43-4262-AAAB-FD46CDBA8B01}" srcOrd="1" destOrd="0" parTransId="{234501E6-8C56-4CEB-9AA6-D8D790D6B5FC}" sibTransId="{76F8079F-115F-40C9-B0F1-41E1770FA2FC}"/>
    <dgm:cxn modelId="{0F7E225A-B6B6-42EF-A7E2-4AF7D3702772}" type="presOf" srcId="{76F8079F-115F-40C9-B0F1-41E1770FA2FC}" destId="{1F97176D-F0D8-41B1-89A0-F1E26FAB9267}" srcOrd="0" destOrd="0" presId="urn:microsoft.com/office/officeart/2005/8/layout/equation2"/>
    <dgm:cxn modelId="{16E40BD0-DFFE-4041-B751-C5BAC2CFAA7E}" type="presOf" srcId="{7A8CB2B9-1660-4D06-809E-DDC6C2C859A4}" destId="{58B9E751-CC48-484F-846D-4FEC403BFA7D}" srcOrd="0" destOrd="0" presId="urn:microsoft.com/office/officeart/2005/8/layout/equation2"/>
    <dgm:cxn modelId="{A0B358F7-3F96-4C75-9DF5-CB4DDE994CCD}" srcId="{7A8CB2B9-1660-4D06-809E-DDC6C2C859A4}" destId="{4FB9A9FD-8C14-45FC-92BA-D6C3E7260FC4}" srcOrd="0" destOrd="0" parTransId="{31D57D5A-2831-4D59-ACF8-BE8E942EBD5D}" sibTransId="{0B0A4991-F932-4476-BB4F-F9197F8D95A0}"/>
    <dgm:cxn modelId="{558068BC-575E-4E26-BA42-7297130C6327}" type="presOf" srcId="{0B0A4991-F932-4476-BB4F-F9197F8D95A0}" destId="{99B2D372-A706-4CAF-AD6A-8A66FD561C40}" srcOrd="0" destOrd="0" presId="urn:microsoft.com/office/officeart/2005/8/layout/equation2"/>
    <dgm:cxn modelId="{4686099D-86EC-4F7A-9D0B-041EE8D9B540}" type="presOf" srcId="{90F4C154-6C43-4262-AAAB-FD46CDBA8B01}" destId="{4CA36270-6B7C-44E8-98D5-7C1928238DA6}" srcOrd="0" destOrd="0" presId="urn:microsoft.com/office/officeart/2005/8/layout/equation2"/>
    <dgm:cxn modelId="{3CE97217-B4AB-4889-821B-397AD2B144C1}" type="presOf" srcId="{9BEBA2EA-F3CE-4155-A140-CF4CFA4C4E16}" destId="{86DB4D65-2676-4E5C-A367-AA3D6D668B57}" srcOrd="0" destOrd="0" presId="urn:microsoft.com/office/officeart/2005/8/layout/equation2"/>
    <dgm:cxn modelId="{821301FA-3BF8-4EC8-8EF5-E2AAACEC077A}" type="presParOf" srcId="{58B9E751-CC48-484F-846D-4FEC403BFA7D}" destId="{F7C51D18-19EB-4154-85DA-A55F8FF1A4F5}" srcOrd="0" destOrd="0" presId="urn:microsoft.com/office/officeart/2005/8/layout/equation2"/>
    <dgm:cxn modelId="{1B5687AB-2CAD-4C7C-B618-9C648B71AADE}" type="presParOf" srcId="{F7C51D18-19EB-4154-85DA-A55F8FF1A4F5}" destId="{71A14AF4-B4BE-4B5E-8559-BA27C2AFE198}" srcOrd="0" destOrd="0" presId="urn:microsoft.com/office/officeart/2005/8/layout/equation2"/>
    <dgm:cxn modelId="{E2A6219F-E2C0-4CD2-B2F1-E18F0B4D2323}" type="presParOf" srcId="{F7C51D18-19EB-4154-85DA-A55F8FF1A4F5}" destId="{38F8F3C0-BBA3-4423-BFB6-A2864467278B}" srcOrd="1" destOrd="0" presId="urn:microsoft.com/office/officeart/2005/8/layout/equation2"/>
    <dgm:cxn modelId="{E5BE6853-A80C-4E38-BB2A-5F80A349BC30}" type="presParOf" srcId="{F7C51D18-19EB-4154-85DA-A55F8FF1A4F5}" destId="{99B2D372-A706-4CAF-AD6A-8A66FD561C40}" srcOrd="2" destOrd="0" presId="urn:microsoft.com/office/officeart/2005/8/layout/equation2"/>
    <dgm:cxn modelId="{BC8BC54B-7AA9-47F8-80F8-178B2683B3C1}" type="presParOf" srcId="{F7C51D18-19EB-4154-85DA-A55F8FF1A4F5}" destId="{5B17F919-CBD3-408C-9D08-FAF220E74BFE}" srcOrd="3" destOrd="0" presId="urn:microsoft.com/office/officeart/2005/8/layout/equation2"/>
    <dgm:cxn modelId="{BD46FC49-8D29-4D21-B193-1742E3964D03}" type="presParOf" srcId="{F7C51D18-19EB-4154-85DA-A55F8FF1A4F5}" destId="{4CA36270-6B7C-44E8-98D5-7C1928238DA6}" srcOrd="4" destOrd="0" presId="urn:microsoft.com/office/officeart/2005/8/layout/equation2"/>
    <dgm:cxn modelId="{B4663DD5-3EEF-4260-B0DB-98399883D129}" type="presParOf" srcId="{58B9E751-CC48-484F-846D-4FEC403BFA7D}" destId="{1F97176D-F0D8-41B1-89A0-F1E26FAB9267}" srcOrd="1" destOrd="0" presId="urn:microsoft.com/office/officeart/2005/8/layout/equation2"/>
    <dgm:cxn modelId="{7C53BFEC-D12B-492D-A77E-6CDD7D3F95BA}" type="presParOf" srcId="{1F97176D-F0D8-41B1-89A0-F1E26FAB9267}" destId="{1F6EAE98-710A-4789-89BA-8BF5C700B9A0}" srcOrd="0" destOrd="0" presId="urn:microsoft.com/office/officeart/2005/8/layout/equation2"/>
    <dgm:cxn modelId="{4CCE41A4-FB39-4C6F-91E3-8947F53A7BFD}" type="presParOf" srcId="{58B9E751-CC48-484F-846D-4FEC403BFA7D}" destId="{86DB4D65-2676-4E5C-A367-AA3D6D668B57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A14AF4-B4BE-4B5E-8559-BA27C2AFE198}">
      <dsp:nvSpPr>
        <dsp:cNvPr id="0" name=""/>
        <dsp:cNvSpPr/>
      </dsp:nvSpPr>
      <dsp:spPr>
        <a:xfrm>
          <a:off x="509984" y="1963"/>
          <a:ext cx="1974453" cy="19744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3200" kern="1200" dirty="0" smtClean="0"/>
            <a:t>hocr</a:t>
          </a:r>
          <a:endParaRPr lang="de-AT" sz="3200" kern="1200" dirty="0"/>
        </a:p>
      </dsp:txBody>
      <dsp:txXfrm>
        <a:off x="799136" y="291115"/>
        <a:ext cx="1396149" cy="1396149"/>
      </dsp:txXfrm>
    </dsp:sp>
    <dsp:sp modelId="{99B2D372-A706-4CAF-AD6A-8A66FD561C40}">
      <dsp:nvSpPr>
        <dsp:cNvPr id="0" name=""/>
        <dsp:cNvSpPr/>
      </dsp:nvSpPr>
      <dsp:spPr>
        <a:xfrm>
          <a:off x="924619" y="2136742"/>
          <a:ext cx="1145182" cy="1145182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900" kern="1200"/>
        </a:p>
      </dsp:txBody>
      <dsp:txXfrm>
        <a:off x="1076413" y="2574660"/>
        <a:ext cx="841594" cy="269346"/>
      </dsp:txXfrm>
    </dsp:sp>
    <dsp:sp modelId="{4CA36270-6B7C-44E8-98D5-7C1928238DA6}">
      <dsp:nvSpPr>
        <dsp:cNvPr id="0" name=""/>
        <dsp:cNvSpPr/>
      </dsp:nvSpPr>
      <dsp:spPr>
        <a:xfrm>
          <a:off x="509984" y="3442250"/>
          <a:ext cx="1974453" cy="19744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3200" kern="1200" dirty="0" smtClean="0"/>
            <a:t>image</a:t>
          </a:r>
          <a:endParaRPr lang="de-AT" sz="3200" kern="1200" dirty="0"/>
        </a:p>
      </dsp:txBody>
      <dsp:txXfrm>
        <a:off x="799136" y="3731402"/>
        <a:ext cx="1396149" cy="1396149"/>
      </dsp:txXfrm>
    </dsp:sp>
    <dsp:sp modelId="{1F97176D-F0D8-41B1-89A0-F1E26FAB9267}">
      <dsp:nvSpPr>
        <dsp:cNvPr id="0" name=""/>
        <dsp:cNvSpPr/>
      </dsp:nvSpPr>
      <dsp:spPr>
        <a:xfrm>
          <a:off x="2780605" y="2342085"/>
          <a:ext cx="627876" cy="7344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2600" kern="1200"/>
        </a:p>
      </dsp:txBody>
      <dsp:txXfrm>
        <a:off x="2780605" y="2488984"/>
        <a:ext cx="439513" cy="440698"/>
      </dsp:txXfrm>
    </dsp:sp>
    <dsp:sp modelId="{86DB4D65-2676-4E5C-A367-AA3D6D668B57}">
      <dsp:nvSpPr>
        <dsp:cNvPr id="0" name=""/>
        <dsp:cNvSpPr/>
      </dsp:nvSpPr>
      <dsp:spPr>
        <a:xfrm>
          <a:off x="3669109" y="734880"/>
          <a:ext cx="3948906" cy="39489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3700" kern="1200" dirty="0" smtClean="0"/>
            <a:t>PDF-Searchable</a:t>
          </a:r>
          <a:endParaRPr lang="de-AT" sz="3700" kern="1200" dirty="0"/>
        </a:p>
      </dsp:txBody>
      <dsp:txXfrm>
        <a:off x="4247413" y="1313184"/>
        <a:ext cx="2792298" cy="2792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F1D6-4061-4B90-85F1-CE891EB400A4}" type="datetimeFigureOut">
              <a:rPr lang="de-AT" smtClean="0"/>
              <a:t>02.12.2013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009C5-D798-4562-9D3A-E6A7CD44A29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416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F1D6-4061-4B90-85F1-CE891EB400A4}" type="datetimeFigureOut">
              <a:rPr lang="de-AT" smtClean="0"/>
              <a:t>02.12.2013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009C5-D798-4562-9D3A-E6A7CD44A29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5207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F1D6-4061-4B90-85F1-CE891EB400A4}" type="datetimeFigureOut">
              <a:rPr lang="de-AT" smtClean="0"/>
              <a:t>02.12.2013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009C5-D798-4562-9D3A-E6A7CD44A29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0289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F1D6-4061-4B90-85F1-CE891EB400A4}" type="datetimeFigureOut">
              <a:rPr lang="de-AT" smtClean="0"/>
              <a:t>02.12.2013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009C5-D798-4562-9D3A-E6A7CD44A290}" type="slidenum">
              <a:rPr lang="de-AT" smtClean="0"/>
              <a:t>‹#›</a:t>
            </a:fld>
            <a:endParaRPr lang="de-A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1246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F1D6-4061-4B90-85F1-CE891EB400A4}" type="datetimeFigureOut">
              <a:rPr lang="de-AT" smtClean="0"/>
              <a:t>02.12.2013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009C5-D798-4562-9D3A-E6A7CD44A29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62276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F1D6-4061-4B90-85F1-CE891EB400A4}" type="datetimeFigureOut">
              <a:rPr lang="de-AT" smtClean="0"/>
              <a:t>02.12.2013</a:t>
            </a:fld>
            <a:endParaRPr lang="de-A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009C5-D798-4562-9D3A-E6A7CD44A29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4690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F1D6-4061-4B90-85F1-CE891EB400A4}" type="datetimeFigureOut">
              <a:rPr lang="de-AT" smtClean="0"/>
              <a:t>02.12.2013</a:t>
            </a:fld>
            <a:endParaRPr lang="de-A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009C5-D798-4562-9D3A-E6A7CD44A29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0977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F1D6-4061-4B90-85F1-CE891EB400A4}" type="datetimeFigureOut">
              <a:rPr lang="de-AT" smtClean="0"/>
              <a:t>02.12.2013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009C5-D798-4562-9D3A-E6A7CD44A29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888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F1D6-4061-4B90-85F1-CE891EB400A4}" type="datetimeFigureOut">
              <a:rPr lang="de-AT" smtClean="0"/>
              <a:t>02.12.2013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009C5-D798-4562-9D3A-E6A7CD44A29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344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F1D6-4061-4B90-85F1-CE891EB400A4}" type="datetimeFigureOut">
              <a:rPr lang="de-AT" smtClean="0"/>
              <a:t>02.12.2013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009C5-D798-4562-9D3A-E6A7CD44A29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374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F1D6-4061-4B90-85F1-CE891EB400A4}" type="datetimeFigureOut">
              <a:rPr lang="de-AT" smtClean="0"/>
              <a:t>02.12.2013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009C5-D798-4562-9D3A-E6A7CD44A29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469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F1D6-4061-4B90-85F1-CE891EB400A4}" type="datetimeFigureOut">
              <a:rPr lang="de-AT" smtClean="0"/>
              <a:t>02.12.2013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009C5-D798-4562-9D3A-E6A7CD44A29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2463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F1D6-4061-4B90-85F1-CE891EB400A4}" type="datetimeFigureOut">
              <a:rPr lang="de-AT" smtClean="0"/>
              <a:t>02.12.2013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009C5-D798-4562-9D3A-E6A7CD44A29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106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F1D6-4061-4B90-85F1-CE891EB400A4}" type="datetimeFigureOut">
              <a:rPr lang="de-AT" smtClean="0"/>
              <a:t>02.12.2013</a:t>
            </a:fld>
            <a:endParaRPr lang="de-A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009C5-D798-4562-9D3A-E6A7CD44A29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776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F1D6-4061-4B90-85F1-CE891EB400A4}" type="datetimeFigureOut">
              <a:rPr lang="de-AT" smtClean="0"/>
              <a:t>02.12.2013</a:t>
            </a:fld>
            <a:endParaRPr lang="de-A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009C5-D798-4562-9D3A-E6A7CD44A29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819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F1D6-4061-4B90-85F1-CE891EB400A4}" type="datetimeFigureOut">
              <a:rPr lang="de-AT" smtClean="0"/>
              <a:t>02.12.2013</a:t>
            </a:fld>
            <a:endParaRPr lang="de-A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009C5-D798-4562-9D3A-E6A7CD44A29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06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F1D6-4061-4B90-85F1-CE891EB400A4}" type="datetimeFigureOut">
              <a:rPr lang="de-AT" smtClean="0"/>
              <a:t>02.12.2013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009C5-D798-4562-9D3A-E6A7CD44A29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11164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EBDF1D6-4061-4B90-85F1-CE891EB400A4}" type="datetimeFigureOut">
              <a:rPr lang="de-AT" smtClean="0"/>
              <a:t>02.12.2013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009C5-D798-4562-9D3A-E6A7CD44A29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31894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8695180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304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Company>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</dc:creator>
  <cp:lastModifiedBy>x</cp:lastModifiedBy>
  <cp:revision>1</cp:revision>
  <dcterms:created xsi:type="dcterms:W3CDTF">2013-12-02T09:22:46Z</dcterms:created>
  <dcterms:modified xsi:type="dcterms:W3CDTF">2013-12-02T09:23:26Z</dcterms:modified>
</cp:coreProperties>
</file>