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-59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4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212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063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885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36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1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4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0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5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9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83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D827-45BA-459A-8FA9-39327D87CEB1}" type="datetimeFigureOut">
              <a:rPr lang="de-AT" smtClean="0"/>
              <a:t>13.08.2014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16DA-33E6-4F3A-947A-F7C98DB433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32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45" y="2014097"/>
            <a:ext cx="991001" cy="10386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02" y="1885463"/>
            <a:ext cx="1057703" cy="129592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07" y="1766349"/>
            <a:ext cx="2020117" cy="1534145"/>
          </a:xfrm>
          <a:prstGeom prst="rect">
            <a:avLst/>
          </a:prstGeom>
        </p:spPr>
      </p:pic>
      <p:sp>
        <p:nvSpPr>
          <p:cNvPr id="12" name="Gestreifter Pfeil nach rechts 11"/>
          <p:cNvSpPr/>
          <p:nvPr/>
        </p:nvSpPr>
        <p:spPr>
          <a:xfrm rot="10800000">
            <a:off x="3448148" y="2233681"/>
            <a:ext cx="950650" cy="599478"/>
          </a:xfrm>
          <a:prstGeom prst="stripedRightArrow">
            <a:avLst>
              <a:gd name="adj1" fmla="val 42822"/>
              <a:gd name="adj2" fmla="val 5538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0" name="Gruppieren 19"/>
          <p:cNvGrpSpPr/>
          <p:nvPr/>
        </p:nvGrpSpPr>
        <p:grpSpPr>
          <a:xfrm>
            <a:off x="5742208" y="2140554"/>
            <a:ext cx="1013595" cy="785738"/>
            <a:chOff x="5983047" y="2014099"/>
            <a:chExt cx="1263372" cy="10386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Gewinkelte Verbindung 14"/>
            <p:cNvCxnSpPr/>
            <p:nvPr/>
          </p:nvCxnSpPr>
          <p:spPr>
            <a:xfrm rot="10800000">
              <a:off x="5983047" y="2533422"/>
              <a:ext cx="1263372" cy="519326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/>
            <p:nvPr/>
          </p:nvCxnSpPr>
          <p:spPr>
            <a:xfrm rot="10800000" flipV="1">
              <a:off x="5983047" y="2014099"/>
              <a:ext cx="1263372" cy="519323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Abgerundetes Rechteck 23"/>
          <p:cNvSpPr/>
          <p:nvPr/>
        </p:nvSpPr>
        <p:spPr>
          <a:xfrm>
            <a:off x="2086430" y="2953859"/>
            <a:ext cx="1050302" cy="192806"/>
          </a:xfrm>
          <a:prstGeom prst="roundRect">
            <a:avLst/>
          </a:prstGeom>
          <a:solidFill>
            <a:srgbClr val="E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b="1" dirty="0" smtClean="0"/>
              <a:t>SEARCHABLE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4178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>Avenum Technologie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Osorio Rodrigues</dc:creator>
  <cp:lastModifiedBy>Osorio Rodrigues</cp:lastModifiedBy>
  <cp:revision>3</cp:revision>
  <dcterms:created xsi:type="dcterms:W3CDTF">2014-08-13T07:37:39Z</dcterms:created>
  <dcterms:modified xsi:type="dcterms:W3CDTF">2014-08-13T07:49:38Z</dcterms:modified>
</cp:coreProperties>
</file>